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4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  <p:sldId id="281" r:id="rId23"/>
    <p:sldId id="283" r:id="rId24"/>
    <p:sldId id="282" r:id="rId25"/>
    <p:sldId id="280" r:id="rId26"/>
    <p:sldId id="279" r:id="rId27"/>
    <p:sldId id="278" r:id="rId28"/>
    <p:sldId id="277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A6C787-08AC-04E7-E0D8-6B828E19DC7B}" v="133" dt="2024-05-19T14:55:17.133"/>
    <p1510:client id="{B2D6F310-365C-6380-1D91-B14661A5EEFA}" v="8" dt="2024-05-19T18:53:15.424"/>
    <p1510:client id="{F4DA62CE-EF03-851D-6483-E2BE22F2C781}" v="559" dt="2024-05-19T18:17:54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0" d="100"/>
          <a:sy n="70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504B0-E53E-4DDB-A804-2AFC6AEBF33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150242-B80C-4480-9F55-80898F8E420A}">
      <dgm:prSet/>
      <dgm:spPr/>
      <dgm:t>
        <a:bodyPr/>
        <a:lstStyle/>
        <a:p>
          <a:r>
            <a:rPr lang="en-US" b="1"/>
            <a:t>Hayat Gamal </a:t>
          </a:r>
          <a:endParaRPr lang="en-US"/>
        </a:p>
      </dgm:t>
    </dgm:pt>
    <dgm:pt modelId="{6E9307CF-7B94-48DA-B677-397028EF72F4}" type="parTrans" cxnId="{9AC222FA-30D4-4211-9ECD-9B128A897C7C}">
      <dgm:prSet/>
      <dgm:spPr/>
      <dgm:t>
        <a:bodyPr/>
        <a:lstStyle/>
        <a:p>
          <a:endParaRPr lang="en-US"/>
        </a:p>
      </dgm:t>
    </dgm:pt>
    <dgm:pt modelId="{20317D0E-19FA-4C0E-9017-0374C3FFFBF9}" type="sibTrans" cxnId="{9AC222FA-30D4-4211-9ECD-9B128A897C7C}">
      <dgm:prSet/>
      <dgm:spPr/>
      <dgm:t>
        <a:bodyPr/>
        <a:lstStyle/>
        <a:p>
          <a:endParaRPr lang="en-US"/>
        </a:p>
      </dgm:t>
    </dgm:pt>
    <dgm:pt modelId="{C469B994-E3F2-42D2-9D8D-1CF85D2FA77A}">
      <dgm:prSet/>
      <dgm:spPr/>
      <dgm:t>
        <a:bodyPr/>
        <a:lstStyle/>
        <a:p>
          <a:r>
            <a:rPr lang="en-US" b="1"/>
            <a:t>Aya Reda Osman</a:t>
          </a:r>
          <a:endParaRPr lang="en-US"/>
        </a:p>
      </dgm:t>
    </dgm:pt>
    <dgm:pt modelId="{D1C1A228-EF4A-4564-9989-7648C2721C67}" type="parTrans" cxnId="{385EC7A8-AEA9-4406-AB5A-178711E7E6A9}">
      <dgm:prSet/>
      <dgm:spPr/>
      <dgm:t>
        <a:bodyPr/>
        <a:lstStyle/>
        <a:p>
          <a:endParaRPr lang="en-US"/>
        </a:p>
      </dgm:t>
    </dgm:pt>
    <dgm:pt modelId="{F1069A50-4FB0-4A8A-B14A-0A13EA2E8451}" type="sibTrans" cxnId="{385EC7A8-AEA9-4406-AB5A-178711E7E6A9}">
      <dgm:prSet/>
      <dgm:spPr/>
      <dgm:t>
        <a:bodyPr/>
        <a:lstStyle/>
        <a:p>
          <a:endParaRPr lang="en-US"/>
        </a:p>
      </dgm:t>
    </dgm:pt>
    <dgm:pt modelId="{D8D9A9A9-F7F1-4D2F-B45D-DB37ACF5C236}">
      <dgm:prSet/>
      <dgm:spPr/>
      <dgm:t>
        <a:bodyPr/>
        <a:lstStyle/>
        <a:p>
          <a:r>
            <a:rPr lang="en-US" b="1"/>
            <a:t>Hadeer Khaled</a:t>
          </a:r>
          <a:endParaRPr lang="en-US"/>
        </a:p>
      </dgm:t>
    </dgm:pt>
    <dgm:pt modelId="{91A8919E-050B-44E4-9308-83D38ECF1AA6}" type="parTrans" cxnId="{6C2A26EA-2FF1-4DC9-A999-5AB9184634AE}">
      <dgm:prSet/>
      <dgm:spPr/>
      <dgm:t>
        <a:bodyPr/>
        <a:lstStyle/>
        <a:p>
          <a:endParaRPr lang="en-US"/>
        </a:p>
      </dgm:t>
    </dgm:pt>
    <dgm:pt modelId="{59DCECC5-972D-479B-8F23-77DCBD9F4A60}" type="sibTrans" cxnId="{6C2A26EA-2FF1-4DC9-A999-5AB9184634AE}">
      <dgm:prSet/>
      <dgm:spPr/>
      <dgm:t>
        <a:bodyPr/>
        <a:lstStyle/>
        <a:p>
          <a:endParaRPr lang="en-US"/>
        </a:p>
      </dgm:t>
    </dgm:pt>
    <dgm:pt modelId="{F7D9E651-E8E0-42D6-B4F1-B8BB58F6DB01}">
      <dgm:prSet/>
      <dgm:spPr/>
      <dgm:t>
        <a:bodyPr/>
        <a:lstStyle/>
        <a:p>
          <a:r>
            <a:rPr lang="en-US" b="1"/>
            <a:t>Fatma Abdelmonsef </a:t>
          </a:r>
          <a:endParaRPr lang="en-US"/>
        </a:p>
      </dgm:t>
    </dgm:pt>
    <dgm:pt modelId="{B525CC49-ADFF-41FC-9E7A-15683AE98ED3}" type="parTrans" cxnId="{FD16E601-0E8C-4FDB-ACDD-6EBEDF7A3B0E}">
      <dgm:prSet/>
      <dgm:spPr/>
      <dgm:t>
        <a:bodyPr/>
        <a:lstStyle/>
        <a:p>
          <a:endParaRPr lang="en-US"/>
        </a:p>
      </dgm:t>
    </dgm:pt>
    <dgm:pt modelId="{55952924-85B2-46FA-8CB6-797741F87DDF}" type="sibTrans" cxnId="{FD16E601-0E8C-4FDB-ACDD-6EBEDF7A3B0E}">
      <dgm:prSet/>
      <dgm:spPr/>
      <dgm:t>
        <a:bodyPr/>
        <a:lstStyle/>
        <a:p>
          <a:endParaRPr lang="en-US"/>
        </a:p>
      </dgm:t>
    </dgm:pt>
    <dgm:pt modelId="{F57F5B34-74E3-425C-BF86-BB73E98FA6D7}" type="pres">
      <dgm:prSet presAssocID="{5CF504B0-E53E-4DDB-A804-2AFC6AEBF33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866591-ACB4-47BF-8D24-6F9453A7619E}" type="pres">
      <dgm:prSet presAssocID="{5CF504B0-E53E-4DDB-A804-2AFC6AEBF330}" presName="dummyMaxCanvas" presStyleCnt="0">
        <dgm:presLayoutVars/>
      </dgm:prSet>
      <dgm:spPr/>
    </dgm:pt>
    <dgm:pt modelId="{95689097-4342-4CBB-84E4-D0F681C7CE9E}" type="pres">
      <dgm:prSet presAssocID="{5CF504B0-E53E-4DDB-A804-2AFC6AEBF330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B0A47B-420E-46E6-8C5D-3E7377DEF652}" type="pres">
      <dgm:prSet presAssocID="{5CF504B0-E53E-4DDB-A804-2AFC6AEBF330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D8D07C-A58B-4CBD-980C-4604F959AB71}" type="pres">
      <dgm:prSet presAssocID="{5CF504B0-E53E-4DDB-A804-2AFC6AEBF330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24548-8AA7-4EE5-B60F-AF0EEFC0E65B}" type="pres">
      <dgm:prSet presAssocID="{5CF504B0-E53E-4DDB-A804-2AFC6AEBF330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0D9B0-D065-43E9-B6FA-F6E1E6B7DDAF}" type="pres">
      <dgm:prSet presAssocID="{5CF504B0-E53E-4DDB-A804-2AFC6AEBF330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5EDA9-4C3C-4EA0-86CB-BA6202B0A9E6}" type="pres">
      <dgm:prSet presAssocID="{5CF504B0-E53E-4DDB-A804-2AFC6AEBF330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05DE31-6BC6-4BF6-B5C5-4B701EFD63F5}" type="pres">
      <dgm:prSet presAssocID="{5CF504B0-E53E-4DDB-A804-2AFC6AEBF330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3B4CD-4188-44C1-B7ED-83C3AD0319D5}" type="pres">
      <dgm:prSet presAssocID="{5CF504B0-E53E-4DDB-A804-2AFC6AEBF330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26743-AC27-438A-88E5-761D0CD89D3A}" type="pres">
      <dgm:prSet presAssocID="{5CF504B0-E53E-4DDB-A804-2AFC6AEBF330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086AE-3A94-4B40-B940-D60EAD649535}" type="pres">
      <dgm:prSet presAssocID="{5CF504B0-E53E-4DDB-A804-2AFC6AEBF330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AB38A5-46AE-4FC9-AAA4-2C1049DDB1CC}" type="pres">
      <dgm:prSet presAssocID="{5CF504B0-E53E-4DDB-A804-2AFC6AEBF330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5085CA-F259-4494-A43C-2C475E82C83E}" type="presOf" srcId="{20317D0E-19FA-4C0E-9017-0374C3FFFBF9}" destId="{6A60D9B0-D065-43E9-B6FA-F6E1E6B7DDAF}" srcOrd="0" destOrd="0" presId="urn:microsoft.com/office/officeart/2005/8/layout/vProcess5"/>
    <dgm:cxn modelId="{45840C0C-58FC-431C-964C-84431F42A787}" type="presOf" srcId="{5CF504B0-E53E-4DDB-A804-2AFC6AEBF330}" destId="{F57F5B34-74E3-425C-BF86-BB73E98FA6D7}" srcOrd="0" destOrd="0" presId="urn:microsoft.com/office/officeart/2005/8/layout/vProcess5"/>
    <dgm:cxn modelId="{91346BE4-1B09-49AC-9462-BFE32CA73CC5}" type="presOf" srcId="{59DCECC5-972D-479B-8F23-77DCBD9F4A60}" destId="{4305DE31-6BC6-4BF6-B5C5-4B701EFD63F5}" srcOrd="0" destOrd="0" presId="urn:microsoft.com/office/officeart/2005/8/layout/vProcess5"/>
    <dgm:cxn modelId="{7C6410CA-69E1-442B-94BC-CADBB165C104}" type="presOf" srcId="{F7D9E651-E8E0-42D6-B4F1-B8BB58F6DB01}" destId="{EB724548-8AA7-4EE5-B60F-AF0EEFC0E65B}" srcOrd="0" destOrd="0" presId="urn:microsoft.com/office/officeart/2005/8/layout/vProcess5"/>
    <dgm:cxn modelId="{DAE151F0-DE0E-4FA6-ADE4-D525D9224B48}" type="presOf" srcId="{D8D9A9A9-F7F1-4D2F-B45D-DB37ACF5C236}" destId="{46C086AE-3A94-4B40-B940-D60EAD649535}" srcOrd="1" destOrd="0" presId="urn:microsoft.com/office/officeart/2005/8/layout/vProcess5"/>
    <dgm:cxn modelId="{5CB1DA55-A8EA-4EE8-AAAF-C4F4F2AEE4A3}" type="presOf" srcId="{D8D9A9A9-F7F1-4D2F-B45D-DB37ACF5C236}" destId="{6FD8D07C-A58B-4CBD-980C-4604F959AB71}" srcOrd="0" destOrd="0" presId="urn:microsoft.com/office/officeart/2005/8/layout/vProcess5"/>
    <dgm:cxn modelId="{F5A3D517-C9D8-4369-BAEE-4CF211BD77AD}" type="presOf" srcId="{8A150242-B80C-4480-9F55-80898F8E420A}" destId="{95689097-4342-4CBB-84E4-D0F681C7CE9E}" srcOrd="0" destOrd="0" presId="urn:microsoft.com/office/officeart/2005/8/layout/vProcess5"/>
    <dgm:cxn modelId="{F6BDB9AC-17CE-488B-89C1-D598371957B9}" type="presOf" srcId="{C469B994-E3F2-42D2-9D8D-1CF85D2FA77A}" destId="{F9426743-AC27-438A-88E5-761D0CD89D3A}" srcOrd="1" destOrd="0" presId="urn:microsoft.com/office/officeart/2005/8/layout/vProcess5"/>
    <dgm:cxn modelId="{FD16E601-0E8C-4FDB-ACDD-6EBEDF7A3B0E}" srcId="{5CF504B0-E53E-4DDB-A804-2AFC6AEBF330}" destId="{F7D9E651-E8E0-42D6-B4F1-B8BB58F6DB01}" srcOrd="3" destOrd="0" parTransId="{B525CC49-ADFF-41FC-9E7A-15683AE98ED3}" sibTransId="{55952924-85B2-46FA-8CB6-797741F87DDF}"/>
    <dgm:cxn modelId="{89F9B152-3AF7-4F7C-ADB3-F72047F42979}" type="presOf" srcId="{F1069A50-4FB0-4A8A-B14A-0A13EA2E8451}" destId="{EA25EDA9-4C3C-4EA0-86CB-BA6202B0A9E6}" srcOrd="0" destOrd="0" presId="urn:microsoft.com/office/officeart/2005/8/layout/vProcess5"/>
    <dgm:cxn modelId="{6C2A26EA-2FF1-4DC9-A999-5AB9184634AE}" srcId="{5CF504B0-E53E-4DDB-A804-2AFC6AEBF330}" destId="{D8D9A9A9-F7F1-4D2F-B45D-DB37ACF5C236}" srcOrd="2" destOrd="0" parTransId="{91A8919E-050B-44E4-9308-83D38ECF1AA6}" sibTransId="{59DCECC5-972D-479B-8F23-77DCBD9F4A60}"/>
    <dgm:cxn modelId="{9AC222FA-30D4-4211-9ECD-9B128A897C7C}" srcId="{5CF504B0-E53E-4DDB-A804-2AFC6AEBF330}" destId="{8A150242-B80C-4480-9F55-80898F8E420A}" srcOrd="0" destOrd="0" parTransId="{6E9307CF-7B94-48DA-B677-397028EF72F4}" sibTransId="{20317D0E-19FA-4C0E-9017-0374C3FFFBF9}"/>
    <dgm:cxn modelId="{D291A2F8-DFFC-4808-91B1-12383E5E959A}" type="presOf" srcId="{F7D9E651-E8E0-42D6-B4F1-B8BB58F6DB01}" destId="{28AB38A5-46AE-4FC9-AAA4-2C1049DDB1CC}" srcOrd="1" destOrd="0" presId="urn:microsoft.com/office/officeart/2005/8/layout/vProcess5"/>
    <dgm:cxn modelId="{2D9AC020-9B06-498F-BDFF-CFF8B2565B80}" type="presOf" srcId="{8A150242-B80C-4480-9F55-80898F8E420A}" destId="{D773B4CD-4188-44C1-B7ED-83C3AD0319D5}" srcOrd="1" destOrd="0" presId="urn:microsoft.com/office/officeart/2005/8/layout/vProcess5"/>
    <dgm:cxn modelId="{378FE99B-350F-4EE2-A1C6-6F077EEEDD6C}" type="presOf" srcId="{C469B994-E3F2-42D2-9D8D-1CF85D2FA77A}" destId="{65B0A47B-420E-46E6-8C5D-3E7377DEF652}" srcOrd="0" destOrd="0" presId="urn:microsoft.com/office/officeart/2005/8/layout/vProcess5"/>
    <dgm:cxn modelId="{385EC7A8-AEA9-4406-AB5A-178711E7E6A9}" srcId="{5CF504B0-E53E-4DDB-A804-2AFC6AEBF330}" destId="{C469B994-E3F2-42D2-9D8D-1CF85D2FA77A}" srcOrd="1" destOrd="0" parTransId="{D1C1A228-EF4A-4564-9989-7648C2721C67}" sibTransId="{F1069A50-4FB0-4A8A-B14A-0A13EA2E8451}"/>
    <dgm:cxn modelId="{6E8DD135-030D-4907-BF7B-594A7AFFFF14}" type="presParOf" srcId="{F57F5B34-74E3-425C-BF86-BB73E98FA6D7}" destId="{4D866591-ACB4-47BF-8D24-6F9453A7619E}" srcOrd="0" destOrd="0" presId="urn:microsoft.com/office/officeart/2005/8/layout/vProcess5"/>
    <dgm:cxn modelId="{3EF933AC-CFF3-4926-87DB-8303ADCAB360}" type="presParOf" srcId="{F57F5B34-74E3-425C-BF86-BB73E98FA6D7}" destId="{95689097-4342-4CBB-84E4-D0F681C7CE9E}" srcOrd="1" destOrd="0" presId="urn:microsoft.com/office/officeart/2005/8/layout/vProcess5"/>
    <dgm:cxn modelId="{77E9EF2E-961E-4926-A6F6-907972A8E018}" type="presParOf" srcId="{F57F5B34-74E3-425C-BF86-BB73E98FA6D7}" destId="{65B0A47B-420E-46E6-8C5D-3E7377DEF652}" srcOrd="2" destOrd="0" presId="urn:microsoft.com/office/officeart/2005/8/layout/vProcess5"/>
    <dgm:cxn modelId="{A918C9E6-367D-4262-AD49-3D8B57B48D06}" type="presParOf" srcId="{F57F5B34-74E3-425C-BF86-BB73E98FA6D7}" destId="{6FD8D07C-A58B-4CBD-980C-4604F959AB71}" srcOrd="3" destOrd="0" presId="urn:microsoft.com/office/officeart/2005/8/layout/vProcess5"/>
    <dgm:cxn modelId="{F0C8C4D2-F477-400F-8B77-994BCE18F4FE}" type="presParOf" srcId="{F57F5B34-74E3-425C-BF86-BB73E98FA6D7}" destId="{EB724548-8AA7-4EE5-B60F-AF0EEFC0E65B}" srcOrd="4" destOrd="0" presId="urn:microsoft.com/office/officeart/2005/8/layout/vProcess5"/>
    <dgm:cxn modelId="{50F8F324-B7AE-4EA6-852D-DBF6F2BC397D}" type="presParOf" srcId="{F57F5B34-74E3-425C-BF86-BB73E98FA6D7}" destId="{6A60D9B0-D065-43E9-B6FA-F6E1E6B7DDAF}" srcOrd="5" destOrd="0" presId="urn:microsoft.com/office/officeart/2005/8/layout/vProcess5"/>
    <dgm:cxn modelId="{4B2972A5-7B8E-4FA4-AB0B-B6B7A2525BD6}" type="presParOf" srcId="{F57F5B34-74E3-425C-BF86-BB73E98FA6D7}" destId="{EA25EDA9-4C3C-4EA0-86CB-BA6202B0A9E6}" srcOrd="6" destOrd="0" presId="urn:microsoft.com/office/officeart/2005/8/layout/vProcess5"/>
    <dgm:cxn modelId="{31E23287-A00D-4BCF-9AFE-B69C52431618}" type="presParOf" srcId="{F57F5B34-74E3-425C-BF86-BB73E98FA6D7}" destId="{4305DE31-6BC6-4BF6-B5C5-4B701EFD63F5}" srcOrd="7" destOrd="0" presId="urn:microsoft.com/office/officeart/2005/8/layout/vProcess5"/>
    <dgm:cxn modelId="{1918528F-29D1-425B-9C2B-7A6573D6F278}" type="presParOf" srcId="{F57F5B34-74E3-425C-BF86-BB73E98FA6D7}" destId="{D773B4CD-4188-44C1-B7ED-83C3AD0319D5}" srcOrd="8" destOrd="0" presId="urn:microsoft.com/office/officeart/2005/8/layout/vProcess5"/>
    <dgm:cxn modelId="{2D0BA285-63BC-4AFD-AF20-CF2D41EBCD8E}" type="presParOf" srcId="{F57F5B34-74E3-425C-BF86-BB73E98FA6D7}" destId="{F9426743-AC27-438A-88E5-761D0CD89D3A}" srcOrd="9" destOrd="0" presId="urn:microsoft.com/office/officeart/2005/8/layout/vProcess5"/>
    <dgm:cxn modelId="{1E8CC81F-243A-46DD-B7A8-1CD0D91A1913}" type="presParOf" srcId="{F57F5B34-74E3-425C-BF86-BB73E98FA6D7}" destId="{46C086AE-3A94-4B40-B940-D60EAD649535}" srcOrd="10" destOrd="0" presId="urn:microsoft.com/office/officeart/2005/8/layout/vProcess5"/>
    <dgm:cxn modelId="{A662B1CC-1EEE-4AB6-A96D-C38BAA6D932C}" type="presParOf" srcId="{F57F5B34-74E3-425C-BF86-BB73E98FA6D7}" destId="{28AB38A5-46AE-4FC9-AAA4-2C1049DDB1C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F504B0-E53E-4DDB-A804-2AFC6AEBF33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A150242-B80C-4480-9F55-80898F8E420A}">
      <dgm:prSet phldr="0"/>
      <dgm:spPr/>
      <dgm:t>
        <a:bodyPr/>
        <a:lstStyle/>
        <a:p>
          <a:pPr rtl="0"/>
          <a:r>
            <a:rPr lang="en-US" b="0" dirty="0"/>
            <a:t>Design Compiler (DC) </a:t>
          </a:r>
          <a:endParaRPr lang="en-US" b="1" dirty="0"/>
        </a:p>
      </dgm:t>
    </dgm:pt>
    <dgm:pt modelId="{6E9307CF-7B94-48DA-B677-397028EF72F4}" type="parTrans" cxnId="{9AC222FA-30D4-4211-9ECD-9B128A897C7C}">
      <dgm:prSet/>
      <dgm:spPr/>
      <dgm:t>
        <a:bodyPr/>
        <a:lstStyle/>
        <a:p>
          <a:endParaRPr lang="en-US"/>
        </a:p>
      </dgm:t>
    </dgm:pt>
    <dgm:pt modelId="{20317D0E-19FA-4C0E-9017-0374C3FFFBF9}" type="sibTrans" cxnId="{9AC222FA-30D4-4211-9ECD-9B128A897C7C}">
      <dgm:prSet/>
      <dgm:spPr/>
      <dgm:t>
        <a:bodyPr/>
        <a:lstStyle/>
        <a:p>
          <a:endParaRPr lang="en-US"/>
        </a:p>
      </dgm:t>
    </dgm:pt>
    <dgm:pt modelId="{C469B994-E3F2-42D2-9D8D-1CF85D2FA77A}">
      <dgm:prSet phldr="0"/>
      <dgm:spPr/>
      <dgm:t>
        <a:bodyPr/>
        <a:lstStyle/>
        <a:p>
          <a:r>
            <a:rPr lang="en-US" b="0" dirty="0"/>
            <a:t>Formality</a:t>
          </a:r>
          <a:endParaRPr lang="en-US" b="1" dirty="0"/>
        </a:p>
      </dgm:t>
    </dgm:pt>
    <dgm:pt modelId="{D1C1A228-EF4A-4564-9989-7648C2721C67}" type="parTrans" cxnId="{385EC7A8-AEA9-4406-AB5A-178711E7E6A9}">
      <dgm:prSet/>
      <dgm:spPr/>
      <dgm:t>
        <a:bodyPr/>
        <a:lstStyle/>
        <a:p>
          <a:endParaRPr lang="en-US"/>
        </a:p>
      </dgm:t>
    </dgm:pt>
    <dgm:pt modelId="{F1069A50-4FB0-4A8A-B14A-0A13EA2E8451}" type="sibTrans" cxnId="{385EC7A8-AEA9-4406-AB5A-178711E7E6A9}">
      <dgm:prSet/>
      <dgm:spPr/>
      <dgm:t>
        <a:bodyPr/>
        <a:lstStyle/>
        <a:p>
          <a:endParaRPr lang="en-US"/>
        </a:p>
      </dgm:t>
    </dgm:pt>
    <dgm:pt modelId="{D8D9A9A9-F7F1-4D2F-B45D-DB37ACF5C236}">
      <dgm:prSet phldr="0"/>
      <dgm:spPr/>
      <dgm:t>
        <a:bodyPr/>
        <a:lstStyle/>
        <a:p>
          <a:pPr rtl="0"/>
          <a:r>
            <a:rPr lang="en-US" b="0" dirty="0"/>
            <a:t>IC Compiler II </a:t>
          </a:r>
          <a:endParaRPr lang="en-US" b="1" dirty="0"/>
        </a:p>
      </dgm:t>
    </dgm:pt>
    <dgm:pt modelId="{91A8919E-050B-44E4-9308-83D38ECF1AA6}" type="parTrans" cxnId="{6C2A26EA-2FF1-4DC9-A999-5AB9184634AE}">
      <dgm:prSet/>
      <dgm:spPr/>
      <dgm:t>
        <a:bodyPr/>
        <a:lstStyle/>
        <a:p>
          <a:endParaRPr lang="en-US"/>
        </a:p>
      </dgm:t>
    </dgm:pt>
    <dgm:pt modelId="{59DCECC5-972D-479B-8F23-77DCBD9F4A60}" type="sibTrans" cxnId="{6C2A26EA-2FF1-4DC9-A999-5AB9184634AE}">
      <dgm:prSet/>
      <dgm:spPr/>
      <dgm:t>
        <a:bodyPr/>
        <a:lstStyle/>
        <a:p>
          <a:endParaRPr lang="en-US"/>
        </a:p>
      </dgm:t>
    </dgm:pt>
    <dgm:pt modelId="{F7D9E651-E8E0-42D6-B4F1-B8BB58F6DB01}">
      <dgm:prSet phldr="0"/>
      <dgm:spPr/>
      <dgm:t>
        <a:bodyPr/>
        <a:lstStyle/>
        <a:p>
          <a:r>
            <a:rPr lang="en-US" b="0" dirty="0"/>
            <a:t>PrimeTime</a:t>
          </a:r>
          <a:endParaRPr lang="en-US" b="1" dirty="0"/>
        </a:p>
      </dgm:t>
    </dgm:pt>
    <dgm:pt modelId="{B525CC49-ADFF-41FC-9E7A-15683AE98ED3}" type="parTrans" cxnId="{FD16E601-0E8C-4FDB-ACDD-6EBEDF7A3B0E}">
      <dgm:prSet/>
      <dgm:spPr/>
      <dgm:t>
        <a:bodyPr/>
        <a:lstStyle/>
        <a:p>
          <a:endParaRPr lang="en-US"/>
        </a:p>
      </dgm:t>
    </dgm:pt>
    <dgm:pt modelId="{55952924-85B2-46FA-8CB6-797741F87DDF}" type="sibTrans" cxnId="{FD16E601-0E8C-4FDB-ACDD-6EBEDF7A3B0E}">
      <dgm:prSet/>
      <dgm:spPr/>
      <dgm:t>
        <a:bodyPr/>
        <a:lstStyle/>
        <a:p>
          <a:endParaRPr lang="en-US"/>
        </a:p>
      </dgm:t>
    </dgm:pt>
    <dgm:pt modelId="{D58174A6-FC94-4C84-95B9-663A008832A7}">
      <dgm:prSet phldr="0"/>
      <dgm:spPr/>
      <dgm:t>
        <a:bodyPr/>
        <a:lstStyle/>
        <a:p>
          <a:pPr rtl="0"/>
          <a:r>
            <a:rPr lang="en-US" b="0" dirty="0"/>
            <a:t>IC Compiler II Library Manager</a:t>
          </a:r>
          <a:endParaRPr lang="en-US" b="0" dirty="0">
            <a:latin typeface="Posterama"/>
          </a:endParaRPr>
        </a:p>
      </dgm:t>
    </dgm:pt>
    <dgm:pt modelId="{FE8DF0EE-4812-4F3C-8716-196E21F26CDE}" type="parTrans" cxnId="{84958A72-B01E-4A8C-95F6-B8A50F16D5A2}">
      <dgm:prSet/>
      <dgm:spPr/>
      <dgm:t>
        <a:bodyPr/>
        <a:lstStyle/>
        <a:p>
          <a:endParaRPr lang="en-US"/>
        </a:p>
      </dgm:t>
    </dgm:pt>
    <dgm:pt modelId="{64188BB5-E316-48EA-8E5D-5C81FB7D8D1C}" type="sibTrans" cxnId="{84958A72-B01E-4A8C-95F6-B8A50F16D5A2}">
      <dgm:prSet/>
      <dgm:spPr/>
      <dgm:t>
        <a:bodyPr/>
        <a:lstStyle/>
        <a:p>
          <a:endParaRPr lang="en-US"/>
        </a:p>
      </dgm:t>
    </dgm:pt>
    <dgm:pt modelId="{F57F5B34-74E3-425C-BF86-BB73E98FA6D7}" type="pres">
      <dgm:prSet presAssocID="{5CF504B0-E53E-4DDB-A804-2AFC6AEBF33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866591-ACB4-47BF-8D24-6F9453A7619E}" type="pres">
      <dgm:prSet presAssocID="{5CF504B0-E53E-4DDB-A804-2AFC6AEBF330}" presName="dummyMaxCanvas" presStyleCnt="0">
        <dgm:presLayoutVars/>
      </dgm:prSet>
      <dgm:spPr/>
    </dgm:pt>
    <dgm:pt modelId="{57A7628A-E902-42F9-BB0F-939CED93D9F3}" type="pres">
      <dgm:prSet presAssocID="{5CF504B0-E53E-4DDB-A804-2AFC6AEBF330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24780-39BA-41B7-85FB-841FC5936C1C}" type="pres">
      <dgm:prSet presAssocID="{5CF504B0-E53E-4DDB-A804-2AFC6AEBF330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1B7D0B-BCB6-40B8-A2BA-484EF2A62499}" type="pres">
      <dgm:prSet presAssocID="{5CF504B0-E53E-4DDB-A804-2AFC6AEBF330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D9140-DE1A-4F24-91D3-2051D7A878C5}" type="pres">
      <dgm:prSet presAssocID="{5CF504B0-E53E-4DDB-A804-2AFC6AEBF330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EA06FB-7C7C-4A15-8FBC-44E4BF26C8C5}" type="pres">
      <dgm:prSet presAssocID="{5CF504B0-E53E-4DDB-A804-2AFC6AEBF330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4466E-E084-44F9-A432-20E23587EC3D}" type="pres">
      <dgm:prSet presAssocID="{5CF504B0-E53E-4DDB-A804-2AFC6AEBF330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2260C7-6988-4DDE-982C-7D707D0486A4}" type="pres">
      <dgm:prSet presAssocID="{5CF504B0-E53E-4DDB-A804-2AFC6AEBF330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956A9E-9F60-468A-B8B0-DA4B23BD456B}" type="pres">
      <dgm:prSet presAssocID="{5CF504B0-E53E-4DDB-A804-2AFC6AEBF330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C463B7-51F8-4020-8208-D488F82CDE53}" type="pres">
      <dgm:prSet presAssocID="{5CF504B0-E53E-4DDB-A804-2AFC6AEBF330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2C16DA-50B9-4FA0-AB00-CE73D4CDABE4}" type="pres">
      <dgm:prSet presAssocID="{5CF504B0-E53E-4DDB-A804-2AFC6AEBF330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86E74-61C5-477F-81F5-F14C88056F1B}" type="pres">
      <dgm:prSet presAssocID="{5CF504B0-E53E-4DDB-A804-2AFC6AEBF330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786D58-4482-416F-B456-7B67E6B1473C}" type="pres">
      <dgm:prSet presAssocID="{5CF504B0-E53E-4DDB-A804-2AFC6AEBF330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14CA4C-7DE4-4D5D-82C6-1B95A47C6551}" type="pres">
      <dgm:prSet presAssocID="{5CF504B0-E53E-4DDB-A804-2AFC6AEBF330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5AA80-188B-458F-BDE0-D9ADA76FBD37}" type="pres">
      <dgm:prSet presAssocID="{5CF504B0-E53E-4DDB-A804-2AFC6AEBF330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82AC8-6844-4C98-9712-B47C9A1A7DDF}" type="presOf" srcId="{C469B994-E3F2-42D2-9D8D-1CF85D2FA77A}" destId="{9E986E74-61C5-477F-81F5-F14C88056F1B}" srcOrd="1" destOrd="0" presId="urn:microsoft.com/office/officeart/2005/8/layout/vProcess5"/>
    <dgm:cxn modelId="{76A22B52-93B9-465B-95AA-B1B5A24C8EC9}" type="presOf" srcId="{D58174A6-FC94-4C84-95B9-663A008832A7}" destId="{3A1B7D0B-BCB6-40B8-A2BA-484EF2A62499}" srcOrd="0" destOrd="0" presId="urn:microsoft.com/office/officeart/2005/8/layout/vProcess5"/>
    <dgm:cxn modelId="{4874E8EA-3EFB-419F-B6C7-BDB24C33D16B}" type="presOf" srcId="{8A150242-B80C-4480-9F55-80898F8E420A}" destId="{6F2C16DA-50B9-4FA0-AB00-CE73D4CDABE4}" srcOrd="1" destOrd="0" presId="urn:microsoft.com/office/officeart/2005/8/layout/vProcess5"/>
    <dgm:cxn modelId="{45840C0C-58FC-431C-964C-84431F42A787}" type="presOf" srcId="{5CF504B0-E53E-4DDB-A804-2AFC6AEBF330}" destId="{F57F5B34-74E3-425C-BF86-BB73E98FA6D7}" srcOrd="0" destOrd="0" presId="urn:microsoft.com/office/officeart/2005/8/layout/vProcess5"/>
    <dgm:cxn modelId="{9BAD0762-0EE9-4433-9BBA-D73D5647774A}" type="presOf" srcId="{8A150242-B80C-4480-9F55-80898F8E420A}" destId="{57A7628A-E902-42F9-BB0F-939CED93D9F3}" srcOrd="0" destOrd="0" presId="urn:microsoft.com/office/officeart/2005/8/layout/vProcess5"/>
    <dgm:cxn modelId="{2091CF0D-EE68-4AF7-8F81-4A02907C0FD7}" type="presOf" srcId="{D8D9A9A9-F7F1-4D2F-B45D-DB37ACF5C236}" destId="{3DED9140-DE1A-4F24-91D3-2051D7A878C5}" srcOrd="0" destOrd="0" presId="urn:microsoft.com/office/officeart/2005/8/layout/vProcess5"/>
    <dgm:cxn modelId="{FBCACF78-D872-4354-9332-5F8363EA374E}" type="presOf" srcId="{F1069A50-4FB0-4A8A-B14A-0A13EA2E8451}" destId="{622260C7-6988-4DDE-982C-7D707D0486A4}" srcOrd="0" destOrd="0" presId="urn:microsoft.com/office/officeart/2005/8/layout/vProcess5"/>
    <dgm:cxn modelId="{A51145C6-7A46-498A-8902-5930EB54980B}" type="presOf" srcId="{59DCECC5-972D-479B-8F23-77DCBD9F4A60}" destId="{4AC463B7-51F8-4020-8208-D488F82CDE53}" srcOrd="0" destOrd="0" presId="urn:microsoft.com/office/officeart/2005/8/layout/vProcess5"/>
    <dgm:cxn modelId="{FD16E601-0E8C-4FDB-ACDD-6EBEDF7A3B0E}" srcId="{5CF504B0-E53E-4DDB-A804-2AFC6AEBF330}" destId="{F7D9E651-E8E0-42D6-B4F1-B8BB58F6DB01}" srcOrd="4" destOrd="0" parTransId="{B525CC49-ADFF-41FC-9E7A-15683AE98ED3}" sibTransId="{55952924-85B2-46FA-8CB6-797741F87DDF}"/>
    <dgm:cxn modelId="{1E9727F3-0BE3-44AA-9968-9F84C9364558}" type="presOf" srcId="{F7D9E651-E8E0-42D6-B4F1-B8BB58F6DB01}" destId="{B5EA06FB-7C7C-4A15-8FBC-44E4BF26C8C5}" srcOrd="0" destOrd="0" presId="urn:microsoft.com/office/officeart/2005/8/layout/vProcess5"/>
    <dgm:cxn modelId="{2E490437-102C-4462-B38D-2A92FA6C03F0}" type="presOf" srcId="{20317D0E-19FA-4C0E-9017-0374C3FFFBF9}" destId="{E904466E-E084-44F9-A432-20E23587EC3D}" srcOrd="0" destOrd="0" presId="urn:microsoft.com/office/officeart/2005/8/layout/vProcess5"/>
    <dgm:cxn modelId="{D3345BDC-0F14-4F3C-9D5E-04F8461C06E8}" type="presOf" srcId="{64188BB5-E316-48EA-8E5D-5C81FB7D8D1C}" destId="{AF956A9E-9F60-468A-B8B0-DA4B23BD456B}" srcOrd="0" destOrd="0" presId="urn:microsoft.com/office/officeart/2005/8/layout/vProcess5"/>
    <dgm:cxn modelId="{99DA663D-2829-4DAA-8F80-5FD72AFEEF2F}" type="presOf" srcId="{D8D9A9A9-F7F1-4D2F-B45D-DB37ACF5C236}" destId="{3914CA4C-7DE4-4D5D-82C6-1B95A47C6551}" srcOrd="1" destOrd="0" presId="urn:microsoft.com/office/officeart/2005/8/layout/vProcess5"/>
    <dgm:cxn modelId="{6C2A26EA-2FF1-4DC9-A999-5AB9184634AE}" srcId="{5CF504B0-E53E-4DDB-A804-2AFC6AEBF330}" destId="{D8D9A9A9-F7F1-4D2F-B45D-DB37ACF5C236}" srcOrd="3" destOrd="0" parTransId="{91A8919E-050B-44E4-9308-83D38ECF1AA6}" sibTransId="{59DCECC5-972D-479B-8F23-77DCBD9F4A60}"/>
    <dgm:cxn modelId="{84958A72-B01E-4A8C-95F6-B8A50F16D5A2}" srcId="{5CF504B0-E53E-4DDB-A804-2AFC6AEBF330}" destId="{D58174A6-FC94-4C84-95B9-663A008832A7}" srcOrd="2" destOrd="0" parTransId="{FE8DF0EE-4812-4F3C-8716-196E21F26CDE}" sibTransId="{64188BB5-E316-48EA-8E5D-5C81FB7D8D1C}"/>
    <dgm:cxn modelId="{9AC222FA-30D4-4211-9ECD-9B128A897C7C}" srcId="{5CF504B0-E53E-4DDB-A804-2AFC6AEBF330}" destId="{8A150242-B80C-4480-9F55-80898F8E420A}" srcOrd="0" destOrd="0" parTransId="{6E9307CF-7B94-48DA-B677-397028EF72F4}" sibTransId="{20317D0E-19FA-4C0E-9017-0374C3FFFBF9}"/>
    <dgm:cxn modelId="{4A16EF42-D10D-40A6-A2C2-C84A672A0A58}" type="presOf" srcId="{C469B994-E3F2-42D2-9D8D-1CF85D2FA77A}" destId="{9C924780-39BA-41B7-85FB-841FC5936C1C}" srcOrd="0" destOrd="0" presId="urn:microsoft.com/office/officeart/2005/8/layout/vProcess5"/>
    <dgm:cxn modelId="{FB006B46-CC90-46AF-9D51-928656A7E1F4}" type="presOf" srcId="{D58174A6-FC94-4C84-95B9-663A008832A7}" destId="{B0786D58-4482-416F-B456-7B67E6B1473C}" srcOrd="1" destOrd="0" presId="urn:microsoft.com/office/officeart/2005/8/layout/vProcess5"/>
    <dgm:cxn modelId="{AAE6122C-2FD3-4D4F-83B6-4BAF6E9945E4}" type="presOf" srcId="{F7D9E651-E8E0-42D6-B4F1-B8BB58F6DB01}" destId="{A8F5AA80-188B-458F-BDE0-D9ADA76FBD37}" srcOrd="1" destOrd="0" presId="urn:microsoft.com/office/officeart/2005/8/layout/vProcess5"/>
    <dgm:cxn modelId="{385EC7A8-AEA9-4406-AB5A-178711E7E6A9}" srcId="{5CF504B0-E53E-4DDB-A804-2AFC6AEBF330}" destId="{C469B994-E3F2-42D2-9D8D-1CF85D2FA77A}" srcOrd="1" destOrd="0" parTransId="{D1C1A228-EF4A-4564-9989-7648C2721C67}" sibTransId="{F1069A50-4FB0-4A8A-B14A-0A13EA2E8451}"/>
    <dgm:cxn modelId="{850287FF-C10D-4E3D-8502-7F7121EA7E5F}" type="presParOf" srcId="{F57F5B34-74E3-425C-BF86-BB73E98FA6D7}" destId="{4D866591-ACB4-47BF-8D24-6F9453A7619E}" srcOrd="0" destOrd="0" presId="urn:microsoft.com/office/officeart/2005/8/layout/vProcess5"/>
    <dgm:cxn modelId="{E2F667C7-098C-42F2-8FBF-8A353DDBEA57}" type="presParOf" srcId="{F57F5B34-74E3-425C-BF86-BB73E98FA6D7}" destId="{57A7628A-E902-42F9-BB0F-939CED93D9F3}" srcOrd="1" destOrd="0" presId="urn:microsoft.com/office/officeart/2005/8/layout/vProcess5"/>
    <dgm:cxn modelId="{7766E2E2-45F6-4F42-8F5D-7637FADF4E76}" type="presParOf" srcId="{F57F5B34-74E3-425C-BF86-BB73E98FA6D7}" destId="{9C924780-39BA-41B7-85FB-841FC5936C1C}" srcOrd="2" destOrd="0" presId="urn:microsoft.com/office/officeart/2005/8/layout/vProcess5"/>
    <dgm:cxn modelId="{774116F1-AD7D-457E-A018-BA61DC9EB5D5}" type="presParOf" srcId="{F57F5B34-74E3-425C-BF86-BB73E98FA6D7}" destId="{3A1B7D0B-BCB6-40B8-A2BA-484EF2A62499}" srcOrd="3" destOrd="0" presId="urn:microsoft.com/office/officeart/2005/8/layout/vProcess5"/>
    <dgm:cxn modelId="{2708025E-8270-4049-BD7F-54FCDAA4B66B}" type="presParOf" srcId="{F57F5B34-74E3-425C-BF86-BB73E98FA6D7}" destId="{3DED9140-DE1A-4F24-91D3-2051D7A878C5}" srcOrd="4" destOrd="0" presId="urn:microsoft.com/office/officeart/2005/8/layout/vProcess5"/>
    <dgm:cxn modelId="{50EE7A75-57CB-414E-8354-DEE3517D620F}" type="presParOf" srcId="{F57F5B34-74E3-425C-BF86-BB73E98FA6D7}" destId="{B5EA06FB-7C7C-4A15-8FBC-44E4BF26C8C5}" srcOrd="5" destOrd="0" presId="urn:microsoft.com/office/officeart/2005/8/layout/vProcess5"/>
    <dgm:cxn modelId="{B1639989-405E-4FEB-A48B-E017EA039541}" type="presParOf" srcId="{F57F5B34-74E3-425C-BF86-BB73E98FA6D7}" destId="{E904466E-E084-44F9-A432-20E23587EC3D}" srcOrd="6" destOrd="0" presId="urn:microsoft.com/office/officeart/2005/8/layout/vProcess5"/>
    <dgm:cxn modelId="{68CDD684-B773-4B83-9A11-624427862B68}" type="presParOf" srcId="{F57F5B34-74E3-425C-BF86-BB73E98FA6D7}" destId="{622260C7-6988-4DDE-982C-7D707D0486A4}" srcOrd="7" destOrd="0" presId="urn:microsoft.com/office/officeart/2005/8/layout/vProcess5"/>
    <dgm:cxn modelId="{1AF9759E-B16C-4E05-95F8-A5E87BB48477}" type="presParOf" srcId="{F57F5B34-74E3-425C-BF86-BB73E98FA6D7}" destId="{AF956A9E-9F60-468A-B8B0-DA4B23BD456B}" srcOrd="8" destOrd="0" presId="urn:microsoft.com/office/officeart/2005/8/layout/vProcess5"/>
    <dgm:cxn modelId="{93F138B9-21C1-487A-88F8-681649D6D6E4}" type="presParOf" srcId="{F57F5B34-74E3-425C-BF86-BB73E98FA6D7}" destId="{4AC463B7-51F8-4020-8208-D488F82CDE53}" srcOrd="9" destOrd="0" presId="urn:microsoft.com/office/officeart/2005/8/layout/vProcess5"/>
    <dgm:cxn modelId="{BAD626A2-7A13-4B94-AC92-215C544F2D2D}" type="presParOf" srcId="{F57F5B34-74E3-425C-BF86-BB73E98FA6D7}" destId="{6F2C16DA-50B9-4FA0-AB00-CE73D4CDABE4}" srcOrd="10" destOrd="0" presId="urn:microsoft.com/office/officeart/2005/8/layout/vProcess5"/>
    <dgm:cxn modelId="{34E98B40-E631-40F7-9FB8-22627673C0D5}" type="presParOf" srcId="{F57F5B34-74E3-425C-BF86-BB73E98FA6D7}" destId="{9E986E74-61C5-477F-81F5-F14C88056F1B}" srcOrd="11" destOrd="0" presId="urn:microsoft.com/office/officeart/2005/8/layout/vProcess5"/>
    <dgm:cxn modelId="{045A2BBA-F036-4A8D-AAB2-89564170C708}" type="presParOf" srcId="{F57F5B34-74E3-425C-BF86-BB73E98FA6D7}" destId="{B0786D58-4482-416F-B456-7B67E6B1473C}" srcOrd="12" destOrd="0" presId="urn:microsoft.com/office/officeart/2005/8/layout/vProcess5"/>
    <dgm:cxn modelId="{970B8DD2-A90B-4579-8E6B-32F8D2E29B40}" type="presParOf" srcId="{F57F5B34-74E3-425C-BF86-BB73E98FA6D7}" destId="{3914CA4C-7DE4-4D5D-82C6-1B95A47C6551}" srcOrd="13" destOrd="0" presId="urn:microsoft.com/office/officeart/2005/8/layout/vProcess5"/>
    <dgm:cxn modelId="{11872A16-B9CC-46E1-9838-93FACC8138EF}" type="presParOf" srcId="{F57F5B34-74E3-425C-BF86-BB73E98FA6D7}" destId="{A8F5AA80-188B-458F-BDE0-D9ADA76FBD3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89097-4342-4CBB-84E4-D0F681C7CE9E}">
      <dsp:nvSpPr>
        <dsp:cNvPr id="0" name=""/>
        <dsp:cNvSpPr/>
      </dsp:nvSpPr>
      <dsp:spPr>
        <a:xfrm>
          <a:off x="0" y="0"/>
          <a:ext cx="8778240" cy="8877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/>
            <a:t>Hayat Gamal </a:t>
          </a:r>
          <a:endParaRPr lang="en-US" sz="3600" kern="1200"/>
        </a:p>
      </dsp:txBody>
      <dsp:txXfrm>
        <a:off x="26003" y="26003"/>
        <a:ext cx="7745222" cy="835787"/>
      </dsp:txXfrm>
    </dsp:sp>
    <dsp:sp modelId="{65B0A47B-420E-46E6-8C5D-3E7377DEF652}">
      <dsp:nvSpPr>
        <dsp:cNvPr id="0" name=""/>
        <dsp:cNvSpPr/>
      </dsp:nvSpPr>
      <dsp:spPr>
        <a:xfrm>
          <a:off x="735177" y="1049210"/>
          <a:ext cx="8778240" cy="8877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/>
            <a:t>Aya Reda Osman</a:t>
          </a:r>
          <a:endParaRPr lang="en-US" sz="3600" kern="1200"/>
        </a:p>
      </dsp:txBody>
      <dsp:txXfrm>
        <a:off x="761180" y="1075213"/>
        <a:ext cx="7413990" cy="835787"/>
      </dsp:txXfrm>
    </dsp:sp>
    <dsp:sp modelId="{6FD8D07C-A58B-4CBD-980C-4604F959AB71}">
      <dsp:nvSpPr>
        <dsp:cNvPr id="0" name=""/>
        <dsp:cNvSpPr/>
      </dsp:nvSpPr>
      <dsp:spPr>
        <a:xfrm>
          <a:off x="1459382" y="2098421"/>
          <a:ext cx="8778240" cy="8877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/>
            <a:t>Hadeer Khaled</a:t>
          </a:r>
          <a:endParaRPr lang="en-US" sz="3600" kern="1200"/>
        </a:p>
      </dsp:txBody>
      <dsp:txXfrm>
        <a:off x="1485385" y="2124424"/>
        <a:ext cx="7424963" cy="835787"/>
      </dsp:txXfrm>
    </dsp:sp>
    <dsp:sp modelId="{EB724548-8AA7-4EE5-B60F-AF0EEFC0E65B}">
      <dsp:nvSpPr>
        <dsp:cNvPr id="0" name=""/>
        <dsp:cNvSpPr/>
      </dsp:nvSpPr>
      <dsp:spPr>
        <a:xfrm>
          <a:off x="2194559" y="3147631"/>
          <a:ext cx="8778240" cy="8877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/>
            <a:t>Fatma Abdelmonsef </a:t>
          </a:r>
          <a:endParaRPr lang="en-US" sz="3600" kern="1200"/>
        </a:p>
      </dsp:txBody>
      <dsp:txXfrm>
        <a:off x="2220562" y="3173634"/>
        <a:ext cx="7413990" cy="835787"/>
      </dsp:txXfrm>
    </dsp:sp>
    <dsp:sp modelId="{6A60D9B0-D065-43E9-B6FA-F6E1E6B7DDAF}">
      <dsp:nvSpPr>
        <dsp:cNvPr id="0" name=""/>
        <dsp:cNvSpPr/>
      </dsp:nvSpPr>
      <dsp:spPr>
        <a:xfrm>
          <a:off x="8201174" y="679969"/>
          <a:ext cx="577065" cy="5770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8331014" y="679969"/>
        <a:ext cx="317385" cy="434241"/>
      </dsp:txXfrm>
    </dsp:sp>
    <dsp:sp modelId="{EA25EDA9-4C3C-4EA0-86CB-BA6202B0A9E6}">
      <dsp:nvSpPr>
        <dsp:cNvPr id="0" name=""/>
        <dsp:cNvSpPr/>
      </dsp:nvSpPr>
      <dsp:spPr>
        <a:xfrm>
          <a:off x="8936351" y="1729179"/>
          <a:ext cx="577065" cy="5770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9066191" y="1729179"/>
        <a:ext cx="317385" cy="434241"/>
      </dsp:txXfrm>
    </dsp:sp>
    <dsp:sp modelId="{4305DE31-6BC6-4BF6-B5C5-4B701EFD63F5}">
      <dsp:nvSpPr>
        <dsp:cNvPr id="0" name=""/>
        <dsp:cNvSpPr/>
      </dsp:nvSpPr>
      <dsp:spPr>
        <a:xfrm>
          <a:off x="9660556" y="2778390"/>
          <a:ext cx="577065" cy="57706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9790396" y="2778390"/>
        <a:ext cx="317385" cy="434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7628A-E902-42F9-BB0F-939CED93D9F3}">
      <dsp:nvSpPr>
        <dsp:cNvPr id="0" name=""/>
        <dsp:cNvSpPr/>
      </dsp:nvSpPr>
      <dsp:spPr>
        <a:xfrm>
          <a:off x="0" y="0"/>
          <a:ext cx="8449056" cy="7263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/>
            <a:t>Design Compiler (DC) </a:t>
          </a:r>
          <a:endParaRPr lang="en-US" sz="2900" b="1" kern="1200" dirty="0"/>
        </a:p>
      </dsp:txBody>
      <dsp:txXfrm>
        <a:off x="21275" y="21275"/>
        <a:ext cx="7580252" cy="683826"/>
      </dsp:txXfrm>
    </dsp:sp>
    <dsp:sp modelId="{9C924780-39BA-41B7-85FB-841FC5936C1C}">
      <dsp:nvSpPr>
        <dsp:cNvPr id="0" name=""/>
        <dsp:cNvSpPr/>
      </dsp:nvSpPr>
      <dsp:spPr>
        <a:xfrm>
          <a:off x="630936" y="827262"/>
          <a:ext cx="8449056" cy="7263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/>
            <a:t>Formality</a:t>
          </a:r>
          <a:endParaRPr lang="en-US" sz="2900" b="1" kern="1200" dirty="0"/>
        </a:p>
      </dsp:txBody>
      <dsp:txXfrm>
        <a:off x="652211" y="848537"/>
        <a:ext cx="7303425" cy="683826"/>
      </dsp:txXfrm>
    </dsp:sp>
    <dsp:sp modelId="{3A1B7D0B-BCB6-40B8-A2BA-484EF2A62499}">
      <dsp:nvSpPr>
        <dsp:cNvPr id="0" name=""/>
        <dsp:cNvSpPr/>
      </dsp:nvSpPr>
      <dsp:spPr>
        <a:xfrm>
          <a:off x="1261871" y="1654524"/>
          <a:ext cx="8449056" cy="7263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/>
            <a:t>IC Compiler II Library Manager</a:t>
          </a:r>
          <a:endParaRPr lang="en-US" sz="2900" b="0" kern="1200" dirty="0">
            <a:latin typeface="Posterama"/>
          </a:endParaRPr>
        </a:p>
      </dsp:txBody>
      <dsp:txXfrm>
        <a:off x="1283146" y="1675799"/>
        <a:ext cx="7303425" cy="683826"/>
      </dsp:txXfrm>
    </dsp:sp>
    <dsp:sp modelId="{3DED9140-DE1A-4F24-91D3-2051D7A878C5}">
      <dsp:nvSpPr>
        <dsp:cNvPr id="0" name=""/>
        <dsp:cNvSpPr/>
      </dsp:nvSpPr>
      <dsp:spPr>
        <a:xfrm>
          <a:off x="1892808" y="2481786"/>
          <a:ext cx="8449056" cy="7263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/>
            <a:t>IC Compiler II </a:t>
          </a:r>
          <a:endParaRPr lang="en-US" sz="2900" b="1" kern="1200" dirty="0"/>
        </a:p>
      </dsp:txBody>
      <dsp:txXfrm>
        <a:off x="1914083" y="2503061"/>
        <a:ext cx="7303425" cy="683826"/>
      </dsp:txXfrm>
    </dsp:sp>
    <dsp:sp modelId="{B5EA06FB-7C7C-4A15-8FBC-44E4BF26C8C5}">
      <dsp:nvSpPr>
        <dsp:cNvPr id="0" name=""/>
        <dsp:cNvSpPr/>
      </dsp:nvSpPr>
      <dsp:spPr>
        <a:xfrm>
          <a:off x="2523743" y="3309048"/>
          <a:ext cx="8449056" cy="72637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/>
            <a:t>PrimeTime</a:t>
          </a:r>
          <a:endParaRPr lang="en-US" sz="2900" b="1" kern="1200" dirty="0"/>
        </a:p>
      </dsp:txBody>
      <dsp:txXfrm>
        <a:off x="2545018" y="3330323"/>
        <a:ext cx="7303425" cy="683826"/>
      </dsp:txXfrm>
    </dsp:sp>
    <dsp:sp modelId="{E904466E-E084-44F9-A432-20E23587EC3D}">
      <dsp:nvSpPr>
        <dsp:cNvPr id="0" name=""/>
        <dsp:cNvSpPr/>
      </dsp:nvSpPr>
      <dsp:spPr>
        <a:xfrm>
          <a:off x="7976911" y="530658"/>
          <a:ext cx="472144" cy="4721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8083143" y="530658"/>
        <a:ext cx="259680" cy="355288"/>
      </dsp:txXfrm>
    </dsp:sp>
    <dsp:sp modelId="{622260C7-6988-4DDE-982C-7D707D0486A4}">
      <dsp:nvSpPr>
        <dsp:cNvPr id="0" name=""/>
        <dsp:cNvSpPr/>
      </dsp:nvSpPr>
      <dsp:spPr>
        <a:xfrm>
          <a:off x="8607847" y="1357920"/>
          <a:ext cx="472144" cy="47214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8714079" y="1357920"/>
        <a:ext cx="259680" cy="355288"/>
      </dsp:txXfrm>
    </dsp:sp>
    <dsp:sp modelId="{AF956A9E-9F60-468A-B8B0-DA4B23BD456B}">
      <dsp:nvSpPr>
        <dsp:cNvPr id="0" name=""/>
        <dsp:cNvSpPr/>
      </dsp:nvSpPr>
      <dsp:spPr>
        <a:xfrm>
          <a:off x="9238783" y="2173076"/>
          <a:ext cx="472144" cy="47214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9345015" y="2173076"/>
        <a:ext cx="259680" cy="355288"/>
      </dsp:txXfrm>
    </dsp:sp>
    <dsp:sp modelId="{4AC463B7-51F8-4020-8208-D488F82CDE53}">
      <dsp:nvSpPr>
        <dsp:cNvPr id="0" name=""/>
        <dsp:cNvSpPr/>
      </dsp:nvSpPr>
      <dsp:spPr>
        <a:xfrm>
          <a:off x="9869719" y="3008409"/>
          <a:ext cx="472144" cy="47214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9975951" y="3008409"/>
        <a:ext cx="259680" cy="355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3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3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7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3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8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5/20/2024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0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6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5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7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2" r:id="rId6"/>
    <p:sldLayoutId id="2147483828" r:id="rId7"/>
    <p:sldLayoutId id="2147483829" r:id="rId8"/>
    <p:sldLayoutId id="2147483830" r:id="rId9"/>
    <p:sldLayoutId id="2147483831" r:id="rId10"/>
    <p:sldLayoutId id="214748383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95D4B3-772E-4322-928E-3C958753B3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38EF715-D774-4F2E-8C67-81197F0293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4776" y="211090"/>
            <a:ext cx="5544176" cy="6646910"/>
          </a:xfrm>
          <a:custGeom>
            <a:avLst/>
            <a:gdLst>
              <a:gd name="connsiteX0" fmla="*/ 4779974 w 5544176"/>
              <a:gd name="connsiteY0" fmla="*/ 685250 h 6646910"/>
              <a:gd name="connsiteX1" fmla="*/ 5309474 w 5544176"/>
              <a:gd name="connsiteY1" fmla="*/ 1126951 h 6646910"/>
              <a:gd name="connsiteX2" fmla="*/ 5001910 w 5544176"/>
              <a:gd name="connsiteY2" fmla="*/ 1690856 h 6646910"/>
              <a:gd name="connsiteX3" fmla="*/ 4306656 w 5544176"/>
              <a:gd name="connsiteY3" fmla="*/ 1273177 h 6646910"/>
              <a:gd name="connsiteX4" fmla="*/ 4621504 w 5544176"/>
              <a:gd name="connsiteY4" fmla="*/ 721515 h 6646910"/>
              <a:gd name="connsiteX5" fmla="*/ 4779974 w 5544176"/>
              <a:gd name="connsiteY5" fmla="*/ 685250 h 6646910"/>
              <a:gd name="connsiteX6" fmla="*/ 2760003 w 5544176"/>
              <a:gd name="connsiteY6" fmla="*/ 352577 h 6646910"/>
              <a:gd name="connsiteX7" fmla="*/ 2990385 w 5544176"/>
              <a:gd name="connsiteY7" fmla="*/ 544679 h 6646910"/>
              <a:gd name="connsiteX8" fmla="*/ 2856557 w 5544176"/>
              <a:gd name="connsiteY8" fmla="*/ 790095 h 6646910"/>
              <a:gd name="connsiteX9" fmla="*/ 2554030 w 5544176"/>
              <a:gd name="connsiteY9" fmla="*/ 608299 h 6646910"/>
              <a:gd name="connsiteX10" fmla="*/ 2691113 w 5544176"/>
              <a:gd name="connsiteY10" fmla="*/ 368075 h 6646910"/>
              <a:gd name="connsiteX11" fmla="*/ 2760003 w 5544176"/>
              <a:gd name="connsiteY11" fmla="*/ 352577 h 6646910"/>
              <a:gd name="connsiteX12" fmla="*/ 3630 w 5544176"/>
              <a:gd name="connsiteY12" fmla="*/ 28121 h 6646910"/>
              <a:gd name="connsiteX13" fmla="*/ 151871 w 5544176"/>
              <a:gd name="connsiteY13" fmla="*/ 38891 h 6646910"/>
              <a:gd name="connsiteX14" fmla="*/ 1031555 w 5544176"/>
              <a:gd name="connsiteY14" fmla="*/ 832871 h 6646910"/>
              <a:gd name="connsiteX15" fmla="*/ 1096338 w 5544176"/>
              <a:gd name="connsiteY15" fmla="*/ 964607 h 6646910"/>
              <a:gd name="connsiteX16" fmla="*/ 1409481 w 5544176"/>
              <a:gd name="connsiteY16" fmla="*/ 1265738 h 6646910"/>
              <a:gd name="connsiteX17" fmla="*/ 2318612 w 5544176"/>
              <a:gd name="connsiteY17" fmla="*/ 859062 h 6646910"/>
              <a:gd name="connsiteX18" fmla="*/ 2675615 w 5544176"/>
              <a:gd name="connsiteY18" fmla="*/ 1267985 h 6646910"/>
              <a:gd name="connsiteX19" fmla="*/ 2952957 w 5544176"/>
              <a:gd name="connsiteY19" fmla="*/ 1297896 h 6646910"/>
              <a:gd name="connsiteX20" fmla="*/ 3058268 w 5544176"/>
              <a:gd name="connsiteY20" fmla="*/ 1155778 h 6646910"/>
              <a:gd name="connsiteX21" fmla="*/ 3306706 w 5544176"/>
              <a:gd name="connsiteY21" fmla="*/ 310500 h 6646910"/>
              <a:gd name="connsiteX22" fmla="*/ 3735234 w 5544176"/>
              <a:gd name="connsiteY22" fmla="*/ 107395 h 6646910"/>
              <a:gd name="connsiteX23" fmla="*/ 3828224 w 5544176"/>
              <a:gd name="connsiteY23" fmla="*/ 117624 h 6646910"/>
              <a:gd name="connsiteX24" fmla="*/ 4231180 w 5544176"/>
              <a:gd name="connsiteY24" fmla="*/ 592260 h 6646910"/>
              <a:gd name="connsiteX25" fmla="*/ 3873092 w 5544176"/>
              <a:gd name="connsiteY25" fmla="*/ 1299370 h 6646910"/>
              <a:gd name="connsiteX26" fmla="*/ 4050935 w 5544176"/>
              <a:gd name="connsiteY26" fmla="*/ 1948439 h 6646910"/>
              <a:gd name="connsiteX27" fmla="*/ 5211525 w 5544176"/>
              <a:gd name="connsiteY27" fmla="*/ 2027402 h 6646910"/>
              <a:gd name="connsiteX28" fmla="*/ 5541097 w 5544176"/>
              <a:gd name="connsiteY28" fmla="*/ 2700958 h 6646910"/>
              <a:gd name="connsiteX29" fmla="*/ 5094823 w 5544176"/>
              <a:gd name="connsiteY29" fmla="*/ 3471378 h 6646910"/>
              <a:gd name="connsiteX30" fmla="*/ 5505528 w 5544176"/>
              <a:gd name="connsiteY30" fmla="*/ 4272564 h 6646910"/>
              <a:gd name="connsiteX31" fmla="*/ 5281423 w 5544176"/>
              <a:gd name="connsiteY31" fmla="*/ 4965183 h 6646910"/>
              <a:gd name="connsiteX32" fmla="*/ 4675749 w 5544176"/>
              <a:gd name="connsiteY32" fmla="*/ 5385343 h 6646910"/>
              <a:gd name="connsiteX33" fmla="*/ 4508838 w 5544176"/>
              <a:gd name="connsiteY33" fmla="*/ 6598516 h 6646910"/>
              <a:gd name="connsiteX34" fmla="*/ 4472787 w 5544176"/>
              <a:gd name="connsiteY34" fmla="*/ 6646910 h 6646910"/>
              <a:gd name="connsiteX35" fmla="*/ 3367517 w 5544176"/>
              <a:gd name="connsiteY35" fmla="*/ 6646910 h 6646910"/>
              <a:gd name="connsiteX36" fmla="*/ 2998981 w 5544176"/>
              <a:gd name="connsiteY36" fmla="*/ 6646910 h 6646910"/>
              <a:gd name="connsiteX37" fmla="*/ 2648733 w 5544176"/>
              <a:gd name="connsiteY37" fmla="*/ 6646910 h 6646910"/>
              <a:gd name="connsiteX38" fmla="*/ 0 w 5544176"/>
              <a:gd name="connsiteY38" fmla="*/ 6646910 h 6646910"/>
              <a:gd name="connsiteX39" fmla="*/ 0 w 5544176"/>
              <a:gd name="connsiteY39" fmla="*/ 28222 h 6646910"/>
              <a:gd name="connsiteX40" fmla="*/ 1509522 w 5544176"/>
              <a:gd name="connsiteY40" fmla="*/ 767 h 6646910"/>
              <a:gd name="connsiteX41" fmla="*/ 1986017 w 5544176"/>
              <a:gd name="connsiteY41" fmla="*/ 398066 h 6646910"/>
              <a:gd name="connsiteX42" fmla="*/ 1709217 w 5544176"/>
              <a:gd name="connsiteY42" fmla="*/ 905558 h 6646910"/>
              <a:gd name="connsiteX43" fmla="*/ 1083551 w 5544176"/>
              <a:gd name="connsiteY43" fmla="*/ 529879 h 6646910"/>
              <a:gd name="connsiteX44" fmla="*/ 1366937 w 5544176"/>
              <a:gd name="connsiteY44" fmla="*/ 33390 h 6646910"/>
              <a:gd name="connsiteX45" fmla="*/ 1509522 w 5544176"/>
              <a:gd name="connsiteY45" fmla="*/ 767 h 664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544176" h="6646910">
                <a:moveTo>
                  <a:pt x="4779974" y="685250"/>
                </a:moveTo>
                <a:cubicBezTo>
                  <a:pt x="5032054" y="670215"/>
                  <a:pt x="5267008" y="852320"/>
                  <a:pt x="5309474" y="1126951"/>
                </a:cubicBezTo>
                <a:cubicBezTo>
                  <a:pt x="5346050" y="1363456"/>
                  <a:pt x="5216949" y="1600813"/>
                  <a:pt x="5001910" y="1690856"/>
                </a:cubicBezTo>
                <a:cubicBezTo>
                  <a:pt x="4692098" y="1820733"/>
                  <a:pt x="4350283" y="1615922"/>
                  <a:pt x="4306656" y="1273177"/>
                </a:cubicBezTo>
                <a:cubicBezTo>
                  <a:pt x="4276590" y="1039231"/>
                  <a:pt x="4408479" y="807918"/>
                  <a:pt x="4621504" y="721515"/>
                </a:cubicBezTo>
                <a:cubicBezTo>
                  <a:pt x="4671997" y="700903"/>
                  <a:pt x="4725528" y="688659"/>
                  <a:pt x="4779974" y="685250"/>
                </a:cubicBezTo>
                <a:close/>
                <a:moveTo>
                  <a:pt x="2760003" y="352577"/>
                </a:moveTo>
                <a:cubicBezTo>
                  <a:pt x="2869653" y="345991"/>
                  <a:pt x="2971942" y="425187"/>
                  <a:pt x="2990385" y="544679"/>
                </a:cubicBezTo>
                <a:cubicBezTo>
                  <a:pt x="3006348" y="647665"/>
                  <a:pt x="2950167" y="750884"/>
                  <a:pt x="2856557" y="790095"/>
                </a:cubicBezTo>
                <a:cubicBezTo>
                  <a:pt x="2721799" y="846585"/>
                  <a:pt x="2573171" y="757470"/>
                  <a:pt x="2554030" y="608299"/>
                </a:cubicBezTo>
                <a:cubicBezTo>
                  <a:pt x="2540934" y="506165"/>
                  <a:pt x="2598123" y="405659"/>
                  <a:pt x="2691113" y="368075"/>
                </a:cubicBezTo>
                <a:cubicBezTo>
                  <a:pt x="2713089" y="359242"/>
                  <a:pt x="2736352" y="353973"/>
                  <a:pt x="2760003" y="352577"/>
                </a:cubicBezTo>
                <a:close/>
                <a:moveTo>
                  <a:pt x="3630" y="28121"/>
                </a:moveTo>
                <a:cubicBezTo>
                  <a:pt x="53278" y="26959"/>
                  <a:pt x="102920" y="30524"/>
                  <a:pt x="151871" y="38891"/>
                </a:cubicBezTo>
                <a:cubicBezTo>
                  <a:pt x="865103" y="112200"/>
                  <a:pt x="964292" y="593344"/>
                  <a:pt x="1031555" y="832871"/>
                </a:cubicBezTo>
                <a:cubicBezTo>
                  <a:pt x="1053330" y="878203"/>
                  <a:pt x="1074563" y="922528"/>
                  <a:pt x="1096338" y="964607"/>
                </a:cubicBezTo>
                <a:cubicBezTo>
                  <a:pt x="1174682" y="1115560"/>
                  <a:pt x="1260852" y="1237377"/>
                  <a:pt x="1409481" y="1265738"/>
                </a:cubicBezTo>
                <a:cubicBezTo>
                  <a:pt x="1767492" y="1334008"/>
                  <a:pt x="1973154" y="762896"/>
                  <a:pt x="2318612" y="859062"/>
                </a:cubicBezTo>
                <a:cubicBezTo>
                  <a:pt x="2496300" y="908501"/>
                  <a:pt x="2583943" y="1098510"/>
                  <a:pt x="2675615" y="1267985"/>
                </a:cubicBezTo>
                <a:cubicBezTo>
                  <a:pt x="2731099" y="1370507"/>
                  <a:pt x="2875466" y="1386005"/>
                  <a:pt x="2952957" y="1297896"/>
                </a:cubicBezTo>
                <a:cubicBezTo>
                  <a:pt x="2992292" y="1253804"/>
                  <a:pt x="3027543" y="1206225"/>
                  <a:pt x="3058268" y="1155778"/>
                </a:cubicBezTo>
                <a:cubicBezTo>
                  <a:pt x="3256027" y="815280"/>
                  <a:pt x="3063848" y="537317"/>
                  <a:pt x="3306706" y="310500"/>
                </a:cubicBezTo>
                <a:cubicBezTo>
                  <a:pt x="3358006" y="262378"/>
                  <a:pt x="3524148" y="107395"/>
                  <a:pt x="3735234" y="107395"/>
                </a:cubicBezTo>
                <a:cubicBezTo>
                  <a:pt x="3766510" y="107395"/>
                  <a:pt x="3797693" y="110804"/>
                  <a:pt x="3828224" y="117624"/>
                </a:cubicBezTo>
                <a:cubicBezTo>
                  <a:pt x="4046595" y="166056"/>
                  <a:pt x="4222967" y="384349"/>
                  <a:pt x="4231180" y="592260"/>
                </a:cubicBezTo>
                <a:cubicBezTo>
                  <a:pt x="4242339" y="872003"/>
                  <a:pt x="3941207" y="932136"/>
                  <a:pt x="3873092" y="1299370"/>
                </a:cubicBezTo>
                <a:cubicBezTo>
                  <a:pt x="3837368" y="1492245"/>
                  <a:pt x="3867280" y="1798492"/>
                  <a:pt x="4050935" y="1948439"/>
                </a:cubicBezTo>
                <a:cubicBezTo>
                  <a:pt x="4358421" y="2199435"/>
                  <a:pt x="4810507" y="1777182"/>
                  <a:pt x="5211525" y="2027402"/>
                </a:cubicBezTo>
                <a:cubicBezTo>
                  <a:pt x="5429122" y="2163013"/>
                  <a:pt x="5566824" y="2456164"/>
                  <a:pt x="5541097" y="2700958"/>
                </a:cubicBezTo>
                <a:cubicBezTo>
                  <a:pt x="5501654" y="3076251"/>
                  <a:pt x="5098698" y="3142194"/>
                  <a:pt x="5094823" y="3471378"/>
                </a:cubicBezTo>
                <a:cubicBezTo>
                  <a:pt x="5091415" y="3745236"/>
                  <a:pt x="5419668" y="3893242"/>
                  <a:pt x="5505528" y="4272564"/>
                </a:cubicBezTo>
                <a:cubicBezTo>
                  <a:pt x="5569691" y="4556184"/>
                  <a:pt x="5439041" y="4752005"/>
                  <a:pt x="5281423" y="4965183"/>
                </a:cubicBezTo>
                <a:cubicBezTo>
                  <a:pt x="5068244" y="5253608"/>
                  <a:pt x="4866301" y="5146281"/>
                  <a:pt x="4675749" y="5385343"/>
                </a:cubicBezTo>
                <a:cubicBezTo>
                  <a:pt x="4370191" y="5769070"/>
                  <a:pt x="4714176" y="6260683"/>
                  <a:pt x="4508838" y="6598516"/>
                </a:cubicBezTo>
                <a:lnTo>
                  <a:pt x="4472787" y="6646910"/>
                </a:lnTo>
                <a:lnTo>
                  <a:pt x="3367517" y="6646910"/>
                </a:lnTo>
                <a:lnTo>
                  <a:pt x="2998981" y="6646910"/>
                </a:lnTo>
                <a:lnTo>
                  <a:pt x="2648733" y="6646910"/>
                </a:lnTo>
                <a:lnTo>
                  <a:pt x="0" y="6646910"/>
                </a:lnTo>
                <a:lnTo>
                  <a:pt x="0" y="28222"/>
                </a:lnTo>
                <a:close/>
                <a:moveTo>
                  <a:pt x="1509522" y="767"/>
                </a:moveTo>
                <a:cubicBezTo>
                  <a:pt x="1736339" y="-12639"/>
                  <a:pt x="1947814" y="150946"/>
                  <a:pt x="1986017" y="398066"/>
                </a:cubicBezTo>
                <a:cubicBezTo>
                  <a:pt x="2019183" y="611090"/>
                  <a:pt x="1902946" y="824502"/>
                  <a:pt x="1709217" y="905558"/>
                </a:cubicBezTo>
                <a:cubicBezTo>
                  <a:pt x="1430403" y="1021795"/>
                  <a:pt x="1123149" y="837830"/>
                  <a:pt x="1083551" y="529879"/>
                </a:cubicBezTo>
                <a:cubicBezTo>
                  <a:pt x="1056506" y="319025"/>
                  <a:pt x="1175223" y="110882"/>
                  <a:pt x="1366937" y="33390"/>
                </a:cubicBezTo>
                <a:cubicBezTo>
                  <a:pt x="1412379" y="14871"/>
                  <a:pt x="1460539" y="3866"/>
                  <a:pt x="1509522" y="7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663960"/>
            <a:ext cx="5482246" cy="3312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latin typeface="Trebuchet MS"/>
              </a:rPr>
              <a:t>Complete ASIC Flow of I2C communication protocol</a:t>
            </a:r>
            <a:endParaRPr lang="en-US"/>
          </a:p>
        </p:txBody>
      </p:sp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05BFDD5C-5AB8-CAB9-BA01-BEE0040EE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71" b="-1"/>
          <a:stretch/>
        </p:blipFill>
        <p:spPr>
          <a:xfrm>
            <a:off x="7881746" y="3287481"/>
            <a:ext cx="3993851" cy="15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4"/>
    </mc:Choice>
    <mc:Fallback xmlns="">
      <p:transition spd="slow" advTm="550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49DC-ED6E-1321-8DE6-9D27FF38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" y="-2934"/>
            <a:ext cx="10972800" cy="894243"/>
          </a:xfrm>
        </p:spPr>
        <p:txBody>
          <a:bodyPr/>
          <a:lstStyle/>
          <a:p>
            <a:pPr algn="ctr"/>
            <a:r>
              <a:rPr lang="en-US" b="1" dirty="0">
                <a:cs typeface="Posterama"/>
              </a:rPr>
              <a:t>Synthesis Timing report</a:t>
            </a:r>
            <a:endParaRPr lang="en-US" b="1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EFB231-94D4-A613-82E5-D45B40BB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4" y="895060"/>
            <a:ext cx="12099984" cy="59407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83DEC12-5EEC-E8B1-2832-8239C14A8892}"/>
              </a:ext>
            </a:extLst>
          </p:cNvPr>
          <p:cNvSpPr/>
          <p:nvPr/>
        </p:nvSpPr>
        <p:spPr>
          <a:xfrm>
            <a:off x="165918" y="6102144"/>
            <a:ext cx="1106129" cy="51619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63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5477-451D-1F0F-BC05-ED699DB6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16"/>
            <a:ext cx="10972800" cy="855663"/>
          </a:xfrm>
        </p:spPr>
        <p:txBody>
          <a:bodyPr/>
          <a:lstStyle/>
          <a:p>
            <a:pPr algn="ctr"/>
            <a:r>
              <a:rPr lang="en-US" b="1" dirty="0">
                <a:ea typeface="+mj-lt"/>
                <a:cs typeface="+mj-lt"/>
              </a:rPr>
              <a:t>Result of Formal Verification </a:t>
            </a:r>
            <a:endParaRPr lang="en-US" b="1">
              <a:cs typeface="Posteram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19C7D3-6D60-02E4-C6EB-FB531DE0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012825"/>
            <a:ext cx="12045950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6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1F82-465B-7F14-5DC1-12027B86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4084"/>
            <a:ext cx="10972800" cy="6524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>
                <a:ea typeface="+mj-lt"/>
                <a:cs typeface="+mj-lt"/>
              </a:rPr>
              <a:t>Floor planning before sizing </a:t>
            </a:r>
            <a:endParaRPr lang="en-US" sz="4800">
              <a:cs typeface="Posterama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6D8801-D118-F4EF-5062-49E381705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22222" r="18125" b="14630"/>
          <a:stretch/>
        </p:blipFill>
        <p:spPr>
          <a:xfrm>
            <a:off x="0" y="827177"/>
            <a:ext cx="12195594" cy="60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8E72-C835-12F9-00D4-3734AD34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16"/>
            <a:ext cx="10972800" cy="9826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cs typeface="Posterama"/>
              </a:rPr>
              <a:t>Initial Floor planning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9100321-DD9C-AEBC-605E-3E7ECAE7F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7" t="21521" r="30521" b="15399"/>
          <a:stretch/>
        </p:blipFill>
        <p:spPr>
          <a:xfrm>
            <a:off x="0" y="977900"/>
            <a:ext cx="12189636" cy="58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05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8AAD-7627-EA02-EFD1-B3FAE04A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16"/>
            <a:ext cx="10972800" cy="8048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cs typeface="Posterama"/>
              </a:rPr>
              <a:t>Pin Placement </a:t>
            </a:r>
            <a:endParaRPr lang="en-US" b="1">
              <a:cs typeface="Posteram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B893FA-A7AF-F9F0-5DB5-68919D301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4" r="-1128" b="4802"/>
          <a:stretch/>
        </p:blipFill>
        <p:spPr>
          <a:xfrm>
            <a:off x="0" y="823105"/>
            <a:ext cx="12198084" cy="59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1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3883-0010-8EB0-B05E-A5E55962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85" y="-2934"/>
            <a:ext cx="10972800" cy="6929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ea typeface="+mj-lt"/>
                <a:cs typeface="+mj-lt"/>
              </a:rPr>
              <a:t>Power planning (Ring) </a:t>
            </a:r>
            <a:endParaRPr lang="en-US" sz="480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E31670FC-6548-5933-6B19-389E7B783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0" t="17965" r="34096" b="15076"/>
          <a:stretch/>
        </p:blipFill>
        <p:spPr>
          <a:xfrm>
            <a:off x="1" y="841491"/>
            <a:ext cx="12149775" cy="603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3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132F-6C63-7FB8-78E0-1AD040D73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30" y="-2934"/>
            <a:ext cx="10972800" cy="966130"/>
          </a:xfrm>
        </p:spPr>
        <p:txBody>
          <a:bodyPr/>
          <a:lstStyle/>
          <a:p>
            <a:pPr algn="ctr"/>
            <a:r>
              <a:rPr lang="en-US" sz="4800" dirty="0">
                <a:cs typeface="Posterama"/>
              </a:rPr>
              <a:t>Power planning (Mesh) </a:t>
            </a:r>
            <a:endParaRPr lang="en-US" dirty="0">
              <a:cs typeface="Posterama"/>
            </a:endParaRPr>
          </a:p>
        </p:txBody>
      </p:sp>
      <p:pic>
        <p:nvPicPr>
          <p:cNvPr id="4" name="Picture 3" descr="A computer screen shot of a blueprint&#10;&#10;Description automatically generated">
            <a:extLst>
              <a:ext uri="{FF2B5EF4-FFF2-40B4-BE49-F238E27FC236}">
                <a16:creationId xmlns:a16="http://schemas.microsoft.com/office/drawing/2014/main" id="{A872C3D1-7A7D-46D6-62F5-604CF83CD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2" r="-118" b="6933"/>
          <a:stretch/>
        </p:blipFill>
        <p:spPr>
          <a:xfrm>
            <a:off x="0" y="960321"/>
            <a:ext cx="12192021" cy="585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1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132F-6C63-7FB8-78E0-1AD040D73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" y="-2934"/>
            <a:ext cx="12166119" cy="10092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Posterama"/>
              </a:rPr>
              <a:t>Power Planning after standard cell rail insertion </a:t>
            </a:r>
            <a:endParaRPr lang="en-US" b="1"/>
          </a:p>
        </p:txBody>
      </p:sp>
      <p:pic>
        <p:nvPicPr>
          <p:cNvPr id="4" name="Picture 3" descr="A computer screen shot of a blueprint&#10;&#10;Description automatically generated">
            <a:extLst>
              <a:ext uri="{FF2B5EF4-FFF2-40B4-BE49-F238E27FC236}">
                <a16:creationId xmlns:a16="http://schemas.microsoft.com/office/drawing/2014/main" id="{81E2AFDA-7041-D585-ADE6-9A2A7AD85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" t="17437" r="-102" b="4412"/>
          <a:stretch/>
        </p:blipFill>
        <p:spPr>
          <a:xfrm>
            <a:off x="3690" y="1193321"/>
            <a:ext cx="12200717" cy="53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8A0B-42C8-E971-2AA0-66E8D907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8350"/>
            <a:ext cx="10972800" cy="592318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Cell Placement optimization with legalization </a:t>
            </a:r>
            <a:endParaRPr lang="en-US"/>
          </a:p>
        </p:txBody>
      </p:sp>
      <p:pic>
        <p:nvPicPr>
          <p:cNvPr id="4" name="Picture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206D947-56D7-E8EB-A1AE-75476E9B9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5" r="-118" b="6092"/>
          <a:stretch/>
        </p:blipFill>
        <p:spPr>
          <a:xfrm>
            <a:off x="0" y="795590"/>
            <a:ext cx="12206398" cy="56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5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69AD-E38C-7B88-D3AC-BBCDF269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" y="-2933"/>
            <a:ext cx="10972800" cy="836733"/>
          </a:xfrm>
        </p:spPr>
        <p:txBody>
          <a:bodyPr/>
          <a:lstStyle/>
          <a:p>
            <a:pPr algn="ctr"/>
            <a:r>
              <a:rPr lang="en-US" b="1" dirty="0">
                <a:ea typeface="+mj-lt"/>
                <a:cs typeface="+mj-lt"/>
              </a:rPr>
              <a:t>CTS (Clock Tree Synthesis) </a:t>
            </a:r>
            <a:endParaRPr lang="en-US" dirty="0">
              <a:cs typeface="Posterama"/>
            </a:endParaRPr>
          </a:p>
        </p:txBody>
      </p:sp>
      <p:pic>
        <p:nvPicPr>
          <p:cNvPr id="6" name="Picture 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682BCC0-EA20-7726-8A5C-1F552B992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" t="15126" r="-118" b="9874"/>
          <a:stretch/>
        </p:blipFill>
        <p:spPr>
          <a:xfrm>
            <a:off x="3689" y="1035170"/>
            <a:ext cx="12188340" cy="56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3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F975DA-2F73-4697-B7A9-A2E834712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BEAB1-52DC-C6BA-88C0-C7584122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Submitted by</a:t>
            </a:r>
            <a:endParaRPr lang="en-US"/>
          </a:p>
        </p:txBody>
      </p:sp>
      <p:graphicFrame>
        <p:nvGraphicFramePr>
          <p:cNvPr id="29" name="Content Placeholder 6">
            <a:extLst>
              <a:ext uri="{FF2B5EF4-FFF2-40B4-BE49-F238E27FC236}">
                <a16:creationId xmlns:a16="http://schemas.microsoft.com/office/drawing/2014/main" id="{373111E6-22E5-6D07-279F-E704140DE5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207102"/>
              </p:ext>
            </p:extLst>
          </p:nvPr>
        </p:nvGraphicFramePr>
        <p:xfrm>
          <a:off x="609600" y="2106613"/>
          <a:ext cx="10972800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390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2"/>
    </mc:Choice>
    <mc:Fallback xmlns="">
      <p:transition spd="slow" advTm="538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C10D-FA0A-32EC-1E66-6C72BA50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" y="-2933"/>
            <a:ext cx="10972800" cy="75046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cs typeface="Posterama"/>
              </a:rPr>
              <a:t>Routing &amp; Routing Optimization </a:t>
            </a:r>
            <a:endParaRPr lang="en-US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3D55D847-BDD5-F5A3-81BB-EBFCE428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3713" r="-118" b="8193"/>
          <a:stretch/>
        </p:blipFill>
        <p:spPr>
          <a:xfrm>
            <a:off x="3472" y="938454"/>
            <a:ext cx="12188547" cy="58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5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9A1C-4ABD-C371-DB61-A1DAB54F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" y="-2933"/>
            <a:ext cx="10972800" cy="63545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cs typeface="Posterama"/>
              </a:rPr>
              <a:t>Adding Filler Cells</a:t>
            </a:r>
            <a:endParaRPr lang="en-US" b="1"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3893A4AF-C7D1-ADB4-0B94-D228BDE7F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" t="11765" r="-118" b="9874"/>
          <a:stretch/>
        </p:blipFill>
        <p:spPr>
          <a:xfrm>
            <a:off x="13588" y="805132"/>
            <a:ext cx="12178406" cy="60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3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9A1C-4ABD-C371-DB61-A1DAB54F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" y="-2933"/>
            <a:ext cx="10972800" cy="6354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Posterama"/>
              </a:rPr>
              <a:t>Global Route Congestion Map</a:t>
            </a:r>
            <a:endParaRPr lang="en-US" dirty="0"/>
          </a:p>
        </p:txBody>
      </p:sp>
      <p:pic>
        <p:nvPicPr>
          <p:cNvPr id="4" name="Picture 3" descr="A computer screen shot of a blueprint&#10;&#10;Description automatically generated">
            <a:extLst>
              <a:ext uri="{FF2B5EF4-FFF2-40B4-BE49-F238E27FC236}">
                <a16:creationId xmlns:a16="http://schemas.microsoft.com/office/drawing/2014/main" id="{5A9A5BA5-AE0B-6792-FD58-AB00863AA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3235" r="-118" b="4622"/>
          <a:stretch/>
        </p:blipFill>
        <p:spPr>
          <a:xfrm>
            <a:off x="3472" y="905774"/>
            <a:ext cx="12202924" cy="56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66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9A1C-4ABD-C371-DB61-A1DAB54F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933"/>
            <a:ext cx="10972800" cy="7073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cs typeface="Posterama"/>
              </a:rPr>
              <a:t>Cell Density</a:t>
            </a:r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051B78EF-D852-55BD-DA80-14B2A9347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9" r="-118" b="9244"/>
          <a:stretch/>
        </p:blipFill>
        <p:spPr>
          <a:xfrm>
            <a:off x="0" y="703441"/>
            <a:ext cx="12192021" cy="615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94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9A1C-4ABD-C371-DB61-A1DAB54F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933"/>
            <a:ext cx="10972800" cy="5923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cs typeface="Posterama"/>
              </a:rPr>
              <a:t>Pin Density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A055A-65DC-7762-2EAE-685DFA67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548"/>
            <a:ext cx="12192000" cy="603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53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9A1C-4ABD-C371-DB61-A1DAB54F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1"/>
            <a:ext cx="10972800" cy="7010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Cell Map Utilization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BAF1-045D-3168-AA67-6A7A0467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312"/>
            <a:ext cx="12191999" cy="60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1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9A1C-4ABD-C371-DB61-A1DAB54F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0" y="0"/>
            <a:ext cx="10972800" cy="826707"/>
          </a:xfrm>
        </p:spPr>
        <p:txBody>
          <a:bodyPr/>
          <a:lstStyle/>
          <a:p>
            <a:pPr algn="ctr"/>
            <a:r>
              <a:rPr lang="en-US" dirty="0"/>
              <a:t>ICC II Output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7C7C1-D551-32DA-F142-47ABDDBF0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 t="4866" r="6889" b="14791"/>
          <a:stretch/>
        </p:blipFill>
        <p:spPr>
          <a:xfrm>
            <a:off x="213360" y="1229360"/>
            <a:ext cx="11907520" cy="56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8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9A1C-4ABD-C371-DB61-A1DAB54F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0"/>
            <a:ext cx="10972800" cy="75558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Legality Check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D9D4D-BC7E-3554-DAB7-FCC90CC7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996"/>
            <a:ext cx="12192000" cy="601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6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9A1C-4ABD-C371-DB61-A1DAB54F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600"/>
            <a:ext cx="10972800" cy="796227"/>
          </a:xfrm>
        </p:spPr>
        <p:txBody>
          <a:bodyPr/>
          <a:lstStyle/>
          <a:p>
            <a:pPr algn="ctr"/>
            <a:r>
              <a:rPr lang="en-US" dirty="0"/>
              <a:t>Primetime Histogram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5C711-C099-A900-1551-EC82EC116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" r="776"/>
          <a:stretch/>
        </p:blipFill>
        <p:spPr>
          <a:xfrm>
            <a:off x="0" y="897826"/>
            <a:ext cx="12192000" cy="585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11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974E-3F5C-E11C-1B4C-77356DCA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454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Primetime Reports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6EC6-A781-BC5E-5455-DA73ED9D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0"/>
          <a:stretch/>
        </p:blipFill>
        <p:spPr>
          <a:xfrm>
            <a:off x="71120" y="1097280"/>
            <a:ext cx="1196848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6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4762-93A5-7938-4878-5FBC4015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Project Description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9E2E5-19BE-BA2D-858A-D88AD7DDD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dirty="0"/>
              <a:t>I2C is a two wire serial communication protocol using a serial data line (SDA) and a serial clock line (SCL) 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I2C standard is a true multi-master bus including collision detection and arbitration that prevents data corruption if two or more masters attempt to control the bus simultaneously</a:t>
            </a:r>
            <a:endParaRPr lang="en-US" dirty="0"/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In this project, I will go through the ASIC flow to create the complete layout (GDS) of an I2C which is a two-wire, Using SAED90_EDK</a:t>
            </a:r>
            <a:endParaRPr lang="en-US" dirty="0"/>
          </a:p>
          <a:p>
            <a:pPr marL="342900" indent="-342900">
              <a:buFont typeface="Arial" panose="020B05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5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5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6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95"/>
    </mc:Choice>
    <mc:Fallback xmlns="">
      <p:transition spd="slow" advTm="3499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2955-43EB-842F-9F8F-CEB9C033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635"/>
            <a:ext cx="10972800" cy="6946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Final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7624B-91D6-C4C1-8B1C-21B85172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794272"/>
            <a:ext cx="11196320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7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20E43C-612D-29EF-A8FA-F932F9ECA579}"/>
              </a:ext>
            </a:extLst>
          </p:cNvPr>
          <p:cNvSpPr txBox="1"/>
          <p:nvPr/>
        </p:nvSpPr>
        <p:spPr>
          <a:xfrm>
            <a:off x="5751" y="238535"/>
            <a:ext cx="7607310" cy="10054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>
                <a:latin typeface="+mj-lt"/>
                <a:ea typeface="+mj-ea"/>
                <a:cs typeface="+mj-cs"/>
              </a:rPr>
              <a:t>Internal structure of I2C</a:t>
            </a:r>
          </a:p>
        </p:txBody>
      </p:sp>
      <p:pic>
        <p:nvPicPr>
          <p:cNvPr id="7" name="Content Placeholder 6" descr="A diagram of a system&#10;&#10;Description automatically generated">
            <a:extLst>
              <a:ext uri="{FF2B5EF4-FFF2-40B4-BE49-F238E27FC236}">
                <a16:creationId xmlns:a16="http://schemas.microsoft.com/office/drawing/2014/main" id="{3815B018-E0B4-5770-FE0A-63883252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2722" y="1532250"/>
            <a:ext cx="12186555" cy="531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0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3"/>
    </mc:Choice>
    <mc:Fallback xmlns="">
      <p:transition spd="slow" advTm="993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71701-3392-4423-9BBA-6C527C5CB5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9D76E52-D962-40CA-BF38-0872E0A21A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7"/>
            <a:ext cx="10547975" cy="6467097"/>
          </a:xfrm>
          <a:custGeom>
            <a:avLst/>
            <a:gdLst>
              <a:gd name="connsiteX0" fmla="*/ 2504457 w 8648699"/>
              <a:gd name="connsiteY0" fmla="*/ 3933023 h 5302627"/>
              <a:gd name="connsiteX1" fmla="*/ 2800662 w 8648699"/>
              <a:gd name="connsiteY1" fmla="*/ 4229228 h 5302627"/>
              <a:gd name="connsiteX2" fmla="*/ 2504457 w 8648699"/>
              <a:gd name="connsiteY2" fmla="*/ 4525434 h 5302627"/>
              <a:gd name="connsiteX3" fmla="*/ 2208251 w 8648699"/>
              <a:gd name="connsiteY3" fmla="*/ 4229228 h 5302627"/>
              <a:gd name="connsiteX4" fmla="*/ 2504457 w 8648699"/>
              <a:gd name="connsiteY4" fmla="*/ 3933023 h 5302627"/>
              <a:gd name="connsiteX5" fmla="*/ 69505 w 8648699"/>
              <a:gd name="connsiteY5" fmla="*/ 1036657 h 5302627"/>
              <a:gd name="connsiteX6" fmla="*/ 452007 w 8648699"/>
              <a:gd name="connsiteY6" fmla="*/ 1419158 h 5302627"/>
              <a:gd name="connsiteX7" fmla="*/ 69505 w 8648699"/>
              <a:gd name="connsiteY7" fmla="*/ 1801660 h 5302627"/>
              <a:gd name="connsiteX8" fmla="*/ 0 w 8648699"/>
              <a:gd name="connsiteY8" fmla="*/ 1794654 h 5302627"/>
              <a:gd name="connsiteX9" fmla="*/ 0 w 8648699"/>
              <a:gd name="connsiteY9" fmla="*/ 1043663 h 5302627"/>
              <a:gd name="connsiteX10" fmla="*/ 7016675 w 8648699"/>
              <a:gd name="connsiteY10" fmla="*/ 0 h 5302627"/>
              <a:gd name="connsiteX11" fmla="*/ 7780099 w 8648699"/>
              <a:gd name="connsiteY11" fmla="*/ 0 h 5302627"/>
              <a:gd name="connsiteX12" fmla="*/ 7773118 w 8648699"/>
              <a:gd name="connsiteY12" fmla="*/ 69249 h 5302627"/>
              <a:gd name="connsiteX13" fmla="*/ 7398387 w 8648699"/>
              <a:gd name="connsiteY13" fmla="*/ 374663 h 5302627"/>
              <a:gd name="connsiteX14" fmla="*/ 7023656 w 8648699"/>
              <a:gd name="connsiteY14" fmla="*/ 69249 h 5302627"/>
              <a:gd name="connsiteX15" fmla="*/ 0 w 8648699"/>
              <a:gd name="connsiteY15" fmla="*/ 0 h 5302627"/>
              <a:gd name="connsiteX16" fmla="*/ 6294179 w 8648699"/>
              <a:gd name="connsiteY16" fmla="*/ 0 h 5302627"/>
              <a:gd name="connsiteX17" fmla="*/ 6365011 w 8648699"/>
              <a:gd name="connsiteY17" fmla="*/ 98436 h 5302627"/>
              <a:gd name="connsiteX18" fmla="*/ 6465592 w 8648699"/>
              <a:gd name="connsiteY18" fmla="*/ 282106 h 5302627"/>
              <a:gd name="connsiteX19" fmla="*/ 6902743 w 8648699"/>
              <a:gd name="connsiteY19" fmla="*/ 796697 h 5302627"/>
              <a:gd name="connsiteX20" fmla="*/ 7694396 w 8648699"/>
              <a:gd name="connsiteY20" fmla="*/ 957015 h 5302627"/>
              <a:gd name="connsiteX21" fmla="*/ 8332550 w 8648699"/>
              <a:gd name="connsiteY21" fmla="*/ 1234423 h 5302627"/>
              <a:gd name="connsiteX22" fmla="*/ 8647293 w 8648699"/>
              <a:gd name="connsiteY22" fmla="*/ 2231590 h 5302627"/>
              <a:gd name="connsiteX23" fmla="*/ 8589037 w 8648699"/>
              <a:gd name="connsiteY23" fmla="*/ 2743986 h 5302627"/>
              <a:gd name="connsiteX24" fmla="*/ 6453687 w 8648699"/>
              <a:gd name="connsiteY24" fmla="*/ 3925051 h 5302627"/>
              <a:gd name="connsiteX25" fmla="*/ 5484031 w 8648699"/>
              <a:gd name="connsiteY25" fmla="*/ 4456750 h 5302627"/>
              <a:gd name="connsiteX26" fmla="*/ 5328450 w 8648699"/>
              <a:gd name="connsiteY26" fmla="*/ 4943717 h 5302627"/>
              <a:gd name="connsiteX27" fmla="*/ 4105081 w 8648699"/>
              <a:gd name="connsiteY27" fmla="*/ 5103111 h 5302627"/>
              <a:gd name="connsiteX28" fmla="*/ 3701337 w 8648699"/>
              <a:gd name="connsiteY28" fmla="*/ 4617069 h 5302627"/>
              <a:gd name="connsiteX29" fmla="*/ 3039141 w 8648699"/>
              <a:gd name="connsiteY29" fmla="*/ 3869685 h 5302627"/>
              <a:gd name="connsiteX30" fmla="*/ 1904079 w 8648699"/>
              <a:gd name="connsiteY30" fmla="*/ 3703935 h 5302627"/>
              <a:gd name="connsiteX31" fmla="*/ 613090 w 8648699"/>
              <a:gd name="connsiteY31" fmla="*/ 3502814 h 5302627"/>
              <a:gd name="connsiteX32" fmla="*/ 236971 w 8648699"/>
              <a:gd name="connsiteY32" fmla="*/ 2379773 h 5302627"/>
              <a:gd name="connsiteX33" fmla="*/ 648691 w 8648699"/>
              <a:gd name="connsiteY33" fmla="*/ 1707520 h 5302627"/>
              <a:gd name="connsiteX34" fmla="*/ 625574 w 8648699"/>
              <a:gd name="connsiteY34" fmla="*/ 1098146 h 5302627"/>
              <a:gd name="connsiteX35" fmla="*/ 151668 w 8648699"/>
              <a:gd name="connsiteY35" fmla="*/ 513972 h 5302627"/>
              <a:gd name="connsiteX36" fmla="*/ 28936 w 8648699"/>
              <a:gd name="connsiteY36" fmla="*/ 363239 h 5302627"/>
              <a:gd name="connsiteX37" fmla="*/ 0 w 8648699"/>
              <a:gd name="connsiteY37" fmla="*/ 316565 h 530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648699" h="5302627">
                <a:moveTo>
                  <a:pt x="2504457" y="3933023"/>
                </a:moveTo>
                <a:cubicBezTo>
                  <a:pt x="2668046" y="3933023"/>
                  <a:pt x="2800662" y="4065639"/>
                  <a:pt x="2800662" y="4229228"/>
                </a:cubicBezTo>
                <a:cubicBezTo>
                  <a:pt x="2800662" y="4392818"/>
                  <a:pt x="2668046" y="4525434"/>
                  <a:pt x="2504457" y="4525434"/>
                </a:cubicBezTo>
                <a:cubicBezTo>
                  <a:pt x="2340867" y="4525434"/>
                  <a:pt x="2208251" y="4392818"/>
                  <a:pt x="2208251" y="4229228"/>
                </a:cubicBezTo>
                <a:cubicBezTo>
                  <a:pt x="2208251" y="4065639"/>
                  <a:pt x="2340867" y="3933023"/>
                  <a:pt x="2504457" y="3933023"/>
                </a:cubicBezTo>
                <a:close/>
                <a:moveTo>
                  <a:pt x="69505" y="1036657"/>
                </a:moveTo>
                <a:cubicBezTo>
                  <a:pt x="280754" y="1036657"/>
                  <a:pt x="452007" y="1207909"/>
                  <a:pt x="452007" y="1419158"/>
                </a:cubicBezTo>
                <a:cubicBezTo>
                  <a:pt x="452007" y="1630408"/>
                  <a:pt x="280754" y="1801660"/>
                  <a:pt x="69505" y="1801660"/>
                </a:cubicBezTo>
                <a:lnTo>
                  <a:pt x="0" y="1794654"/>
                </a:lnTo>
                <a:lnTo>
                  <a:pt x="0" y="1043663"/>
                </a:lnTo>
                <a:close/>
                <a:moveTo>
                  <a:pt x="7016675" y="0"/>
                </a:moveTo>
                <a:lnTo>
                  <a:pt x="7780099" y="0"/>
                </a:lnTo>
                <a:lnTo>
                  <a:pt x="7773118" y="69249"/>
                </a:lnTo>
                <a:cubicBezTo>
                  <a:pt x="7737451" y="243548"/>
                  <a:pt x="7583231" y="374663"/>
                  <a:pt x="7398387" y="374663"/>
                </a:cubicBezTo>
                <a:cubicBezTo>
                  <a:pt x="7213544" y="374663"/>
                  <a:pt x="7059323" y="243548"/>
                  <a:pt x="7023656" y="69249"/>
                </a:cubicBezTo>
                <a:close/>
                <a:moveTo>
                  <a:pt x="0" y="0"/>
                </a:moveTo>
                <a:lnTo>
                  <a:pt x="6294179" y="0"/>
                </a:lnTo>
                <a:lnTo>
                  <a:pt x="6365011" y="98436"/>
                </a:lnTo>
                <a:cubicBezTo>
                  <a:pt x="6400768" y="155469"/>
                  <a:pt x="6434312" y="216741"/>
                  <a:pt x="6465592" y="282106"/>
                </a:cubicBezTo>
                <a:cubicBezTo>
                  <a:pt x="6566037" y="491894"/>
                  <a:pt x="6666020" y="721566"/>
                  <a:pt x="6902743" y="796697"/>
                </a:cubicBezTo>
                <a:cubicBezTo>
                  <a:pt x="7158189" y="877608"/>
                  <a:pt x="7427043" y="924651"/>
                  <a:pt x="7694396" y="957015"/>
                </a:cubicBezTo>
                <a:cubicBezTo>
                  <a:pt x="7940248" y="986605"/>
                  <a:pt x="8159979" y="1057229"/>
                  <a:pt x="8332550" y="1234423"/>
                </a:cubicBezTo>
                <a:cubicBezTo>
                  <a:pt x="8603138" y="1512294"/>
                  <a:pt x="8658851" y="1860210"/>
                  <a:pt x="8647293" y="2231590"/>
                </a:cubicBezTo>
                <a:cubicBezTo>
                  <a:pt x="8629145" y="2403353"/>
                  <a:pt x="8638277" y="2582279"/>
                  <a:pt x="8589037" y="2743986"/>
                </a:cubicBezTo>
                <a:cubicBezTo>
                  <a:pt x="8301458" y="3687636"/>
                  <a:pt x="7538354" y="4241181"/>
                  <a:pt x="6453687" y="3925051"/>
                </a:cubicBezTo>
                <a:cubicBezTo>
                  <a:pt x="6080573" y="3817210"/>
                  <a:pt x="5567715" y="3967010"/>
                  <a:pt x="5484031" y="4456750"/>
                </a:cubicBezTo>
                <a:cubicBezTo>
                  <a:pt x="5455596" y="4624120"/>
                  <a:pt x="5418146" y="4805013"/>
                  <a:pt x="5328450" y="4943717"/>
                </a:cubicBezTo>
                <a:cubicBezTo>
                  <a:pt x="5126059" y="5255917"/>
                  <a:pt x="4482009" y="5484548"/>
                  <a:pt x="4105081" y="5103111"/>
                </a:cubicBezTo>
                <a:cubicBezTo>
                  <a:pt x="3957593" y="4953889"/>
                  <a:pt x="3837498" y="4777850"/>
                  <a:pt x="3701337" y="4617069"/>
                </a:cubicBezTo>
                <a:cubicBezTo>
                  <a:pt x="3485305" y="4362316"/>
                  <a:pt x="3302331" y="4060173"/>
                  <a:pt x="3039141" y="3869685"/>
                </a:cubicBezTo>
                <a:cubicBezTo>
                  <a:pt x="2713878" y="3634583"/>
                  <a:pt x="2294068" y="3664866"/>
                  <a:pt x="1904079" y="3703935"/>
                </a:cubicBezTo>
                <a:cubicBezTo>
                  <a:pt x="1453058" y="3749245"/>
                  <a:pt x="1020302" y="3739998"/>
                  <a:pt x="613090" y="3502814"/>
                </a:cubicBezTo>
                <a:cubicBezTo>
                  <a:pt x="116530" y="3213615"/>
                  <a:pt x="35156" y="2799815"/>
                  <a:pt x="236971" y="2379773"/>
                </a:cubicBezTo>
                <a:cubicBezTo>
                  <a:pt x="350131" y="2144206"/>
                  <a:pt x="510680" y="1931411"/>
                  <a:pt x="648691" y="1707520"/>
                </a:cubicBezTo>
                <a:cubicBezTo>
                  <a:pt x="773871" y="1503742"/>
                  <a:pt x="769826" y="1286438"/>
                  <a:pt x="625574" y="1098146"/>
                </a:cubicBezTo>
                <a:cubicBezTo>
                  <a:pt x="472999" y="899107"/>
                  <a:pt x="321119" y="698218"/>
                  <a:pt x="151668" y="513972"/>
                </a:cubicBezTo>
                <a:cubicBezTo>
                  <a:pt x="105932" y="464255"/>
                  <a:pt x="65115" y="413944"/>
                  <a:pt x="28936" y="363239"/>
                </a:cubicBezTo>
                <a:lnTo>
                  <a:pt x="0" y="316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D4151-31C5-1666-0BEC-A67AA1CE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1" y="-3162"/>
            <a:ext cx="3638550" cy="1123953"/>
          </a:xfrm>
        </p:spPr>
        <p:txBody>
          <a:bodyPr anchor="t">
            <a:normAutofit/>
          </a:bodyPr>
          <a:lstStyle/>
          <a:p>
            <a:r>
              <a:rPr lang="en-US" dirty="0">
                <a:cs typeface="Posterama"/>
              </a:rPr>
              <a:t>Content: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4FDCC-37AD-D858-8DAA-C0A5C73BD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750" y="810563"/>
            <a:ext cx="5225497" cy="47713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latin typeface="Calibri"/>
                <a:ea typeface="Calibri"/>
                <a:cs typeface="Calibri"/>
              </a:rPr>
              <a:t>Synthesis of the code </a:t>
            </a:r>
          </a:p>
          <a:p>
            <a:r>
              <a:rPr lang="en-US" sz="3200" dirty="0">
                <a:latin typeface="Calibri"/>
                <a:ea typeface="+mn-lt"/>
                <a:cs typeface="+mn-lt"/>
              </a:rPr>
              <a:t>Timing analysis </a:t>
            </a:r>
          </a:p>
          <a:p>
            <a:r>
              <a:rPr lang="en-US" sz="3200" dirty="0">
                <a:latin typeface="Calibri"/>
                <a:ea typeface="+mn-lt"/>
                <a:cs typeface="+mn-lt"/>
              </a:rPr>
              <a:t>Formal Verification</a:t>
            </a:r>
          </a:p>
          <a:p>
            <a:r>
              <a:rPr lang="en-US" sz="3200" dirty="0">
                <a:latin typeface="Calibri"/>
                <a:ea typeface="Calibri"/>
                <a:cs typeface="Calibri"/>
              </a:rPr>
              <a:t>Floor Planning</a:t>
            </a:r>
          </a:p>
          <a:p>
            <a:r>
              <a:rPr lang="en-US" sz="3200" dirty="0">
                <a:latin typeface="Calibri"/>
                <a:ea typeface="+mn-lt"/>
                <a:cs typeface="+mn-lt"/>
              </a:rPr>
              <a:t>Power planning</a:t>
            </a:r>
          </a:p>
          <a:p>
            <a:r>
              <a:rPr lang="en-US" sz="3200" dirty="0">
                <a:latin typeface="Calibri"/>
                <a:ea typeface="+mn-lt"/>
                <a:cs typeface="+mn-lt"/>
              </a:rPr>
              <a:t>Clock tree synthesis (CTS)</a:t>
            </a:r>
          </a:p>
          <a:p>
            <a:r>
              <a:rPr lang="en-US" sz="3200" dirty="0">
                <a:latin typeface="Calibri"/>
                <a:ea typeface="+mn-lt"/>
                <a:cs typeface="+mn-lt"/>
              </a:rPr>
              <a:t>Placing and routing </a:t>
            </a:r>
          </a:p>
          <a:p>
            <a:r>
              <a:rPr lang="en-US" sz="3200" dirty="0">
                <a:latin typeface="Calibri"/>
                <a:ea typeface="+mn-lt"/>
                <a:cs typeface="+mn-lt"/>
              </a:rPr>
              <a:t>Final layout &amp; Signoff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5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70"/>
    </mc:Choice>
    <mc:Fallback xmlns="">
      <p:transition spd="slow" advTm="2027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7907C-874C-1306-E5EA-A2397D29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EDA Tools</a:t>
            </a:r>
          </a:p>
        </p:txBody>
      </p:sp>
      <p:graphicFrame>
        <p:nvGraphicFramePr>
          <p:cNvPr id="72" name="Content Placeholder 6">
            <a:extLst>
              <a:ext uri="{FF2B5EF4-FFF2-40B4-BE49-F238E27FC236}">
                <a16:creationId xmlns:a16="http://schemas.microsoft.com/office/drawing/2014/main" id="{602CBDC5-FFA0-3165-EBEF-BE789F8EEE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2285395"/>
              </p:ext>
            </p:extLst>
          </p:nvPr>
        </p:nvGraphicFramePr>
        <p:xfrm>
          <a:off x="609600" y="2106613"/>
          <a:ext cx="10972800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302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5"/>
    </mc:Choice>
    <mc:Fallback xmlns="">
      <p:transition spd="slow" advTm="1163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DF2A-379C-B8FD-CDF5-AF9AF351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" y="-2933"/>
            <a:ext cx="12166120" cy="922997"/>
          </a:xfrm>
        </p:spPr>
        <p:txBody>
          <a:bodyPr/>
          <a:lstStyle/>
          <a:p>
            <a:pPr algn="ctr"/>
            <a:r>
              <a:rPr lang="en-US" sz="4800" dirty="0">
                <a:ea typeface="+mj-lt"/>
                <a:cs typeface="+mj-lt"/>
              </a:rPr>
              <a:t>Schematic view of Synthesis netlist </a:t>
            </a:r>
            <a:endParaRPr lang="en-US">
              <a:cs typeface="Posterama"/>
            </a:endParaRPr>
          </a:p>
        </p:txBody>
      </p:sp>
      <p:pic>
        <p:nvPicPr>
          <p:cNvPr id="4" name="Picture 3" descr="A blue and green lines on a black background&#10;&#10;Description automatically generated">
            <a:extLst>
              <a:ext uri="{FF2B5EF4-FFF2-40B4-BE49-F238E27FC236}">
                <a16:creationId xmlns:a16="http://schemas.microsoft.com/office/drawing/2014/main" id="{49A0E047-2AC1-49F8-3086-8B06D1B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" y="913535"/>
            <a:ext cx="12182475" cy="59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02"/>
    </mc:Choice>
    <mc:Fallback xmlns="">
      <p:transition spd="slow" advTm="1870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94A96-7BF6-B3B2-33BE-B449B0640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01"/>
            <a:ext cx="10972800" cy="7990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>
                <a:ea typeface="+mj-lt"/>
                <a:cs typeface="+mj-lt"/>
              </a:rPr>
              <a:t>Synthesis Output files</a:t>
            </a:r>
            <a:endParaRPr lang="en-US" sz="4800">
              <a:cs typeface="Posterama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FC1B69-C97F-EB87-FF39-1B51EFF05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3" r="-144"/>
          <a:stretch/>
        </p:blipFill>
        <p:spPr>
          <a:xfrm>
            <a:off x="13993" y="1066800"/>
            <a:ext cx="1173109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4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7"/>
    </mc:Choice>
    <mc:Fallback xmlns="">
      <p:transition spd="slow" advTm="523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D097-F1C8-20F7-5FA0-DA761CD1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01"/>
            <a:ext cx="10972800" cy="799091"/>
          </a:xfrm>
        </p:spPr>
        <p:txBody>
          <a:bodyPr>
            <a:noAutofit/>
          </a:bodyPr>
          <a:lstStyle/>
          <a:p>
            <a:pPr algn="ctr"/>
            <a:r>
              <a:rPr lang="en-US" sz="4300" dirty="0">
                <a:ea typeface="+mj-lt"/>
                <a:cs typeface="+mj-lt"/>
              </a:rPr>
              <a:t>Synthesis Report  files</a:t>
            </a:r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D71A08D-841C-EE5D-F5AF-38A25645A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3" t="-62" r="-118" b="21670"/>
          <a:stretch/>
        </p:blipFill>
        <p:spPr>
          <a:xfrm>
            <a:off x="1588" y="805676"/>
            <a:ext cx="11728219" cy="60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3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2"/>
    </mc:Choice>
    <mc:Fallback xmlns="">
      <p:transition spd="slow" advTm="12282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</TotalTime>
  <Words>155</Words>
  <Application>Microsoft Office PowerPoint</Application>
  <PresentationFormat>Widescreen</PresentationFormat>
  <Paragraphs>52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Avenir Next LT Pro</vt:lpstr>
      <vt:lpstr>Calibri</vt:lpstr>
      <vt:lpstr>Posterama</vt:lpstr>
      <vt:lpstr>Segoe UI Semilight</vt:lpstr>
      <vt:lpstr>Trebuchet MS</vt:lpstr>
      <vt:lpstr>SplashVTI</vt:lpstr>
      <vt:lpstr>Complete ASIC Flow of I2C communication protocol</vt:lpstr>
      <vt:lpstr>Submitted by</vt:lpstr>
      <vt:lpstr>Project Description</vt:lpstr>
      <vt:lpstr>PowerPoint Presentation</vt:lpstr>
      <vt:lpstr>Content: </vt:lpstr>
      <vt:lpstr>EDA Tools</vt:lpstr>
      <vt:lpstr>Schematic view of Synthesis netlist </vt:lpstr>
      <vt:lpstr>Synthesis Output files</vt:lpstr>
      <vt:lpstr>Synthesis Report  files</vt:lpstr>
      <vt:lpstr>Synthesis Timing report</vt:lpstr>
      <vt:lpstr>Result of Formal Verification </vt:lpstr>
      <vt:lpstr>Floor planning before sizing </vt:lpstr>
      <vt:lpstr>Initial Floor planning</vt:lpstr>
      <vt:lpstr>Pin Placement </vt:lpstr>
      <vt:lpstr>Power planning (Ring) </vt:lpstr>
      <vt:lpstr>Power planning (Mesh) </vt:lpstr>
      <vt:lpstr>Power Planning after standard cell rail insertion </vt:lpstr>
      <vt:lpstr>Cell Placement optimization with legalization </vt:lpstr>
      <vt:lpstr>CTS (Clock Tree Synthesis) </vt:lpstr>
      <vt:lpstr>Routing &amp; Routing Optimization </vt:lpstr>
      <vt:lpstr>Adding Filler Cells</vt:lpstr>
      <vt:lpstr>Global Route Congestion Map</vt:lpstr>
      <vt:lpstr>Cell Density</vt:lpstr>
      <vt:lpstr>Pin Density </vt:lpstr>
      <vt:lpstr>Cell Map Utilization</vt:lpstr>
      <vt:lpstr>ICC II Output Files</vt:lpstr>
      <vt:lpstr>Legality Check </vt:lpstr>
      <vt:lpstr>Primetime Histogram</vt:lpstr>
      <vt:lpstr>Primetime Reports </vt:lpstr>
      <vt:lpstr>Final Layout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AYA</cp:lastModifiedBy>
  <cp:revision>515</cp:revision>
  <dcterms:created xsi:type="dcterms:W3CDTF">2024-05-19T14:21:17Z</dcterms:created>
  <dcterms:modified xsi:type="dcterms:W3CDTF">2024-05-20T10:17:13Z</dcterms:modified>
</cp:coreProperties>
</file>